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handoutMasterIdLst>
    <p:handoutMasterId r:id="rId78"/>
  </p:handoutMasterIdLst>
  <p:sldIdLst>
    <p:sldId id="256" r:id="rId2"/>
    <p:sldId id="265" r:id="rId3"/>
    <p:sldId id="276" r:id="rId4"/>
    <p:sldId id="273" r:id="rId5"/>
    <p:sldId id="352" r:id="rId6"/>
    <p:sldId id="353" r:id="rId7"/>
    <p:sldId id="363" r:id="rId8"/>
    <p:sldId id="400" r:id="rId9"/>
    <p:sldId id="327" r:id="rId10"/>
    <p:sldId id="372" r:id="rId11"/>
    <p:sldId id="404" r:id="rId12"/>
    <p:sldId id="406" r:id="rId13"/>
    <p:sldId id="328" r:id="rId14"/>
    <p:sldId id="407" r:id="rId15"/>
    <p:sldId id="282" r:id="rId16"/>
    <p:sldId id="395" r:id="rId17"/>
    <p:sldId id="364" r:id="rId18"/>
    <p:sldId id="397" r:id="rId19"/>
    <p:sldId id="405" r:id="rId20"/>
    <p:sldId id="398" r:id="rId21"/>
    <p:sldId id="368" r:id="rId22"/>
    <p:sldId id="369" r:id="rId23"/>
    <p:sldId id="396" r:id="rId24"/>
    <p:sldId id="370" r:id="rId25"/>
    <p:sldId id="379" r:id="rId26"/>
    <p:sldId id="295" r:id="rId27"/>
    <p:sldId id="382" r:id="rId28"/>
    <p:sldId id="381" r:id="rId29"/>
    <p:sldId id="385" r:id="rId30"/>
    <p:sldId id="383" r:id="rId31"/>
    <p:sldId id="386" r:id="rId32"/>
    <p:sldId id="302" r:id="rId33"/>
    <p:sldId id="409" r:id="rId34"/>
    <p:sldId id="354" r:id="rId35"/>
    <p:sldId id="355" r:id="rId36"/>
    <p:sldId id="413" r:id="rId37"/>
    <p:sldId id="414" r:id="rId38"/>
    <p:sldId id="415" r:id="rId39"/>
    <p:sldId id="416" r:id="rId40"/>
    <p:sldId id="417" r:id="rId41"/>
    <p:sldId id="418" r:id="rId42"/>
    <p:sldId id="419" r:id="rId43"/>
    <p:sldId id="420" r:id="rId44"/>
    <p:sldId id="421" r:id="rId45"/>
    <p:sldId id="422" r:id="rId46"/>
    <p:sldId id="412" r:id="rId47"/>
    <p:sldId id="356" r:id="rId48"/>
    <p:sldId id="357" r:id="rId49"/>
    <p:sldId id="358" r:id="rId50"/>
    <p:sldId id="359" r:id="rId51"/>
    <p:sldId id="360" r:id="rId52"/>
    <p:sldId id="361" r:id="rId53"/>
    <p:sldId id="362" r:id="rId54"/>
    <p:sldId id="331" r:id="rId55"/>
    <p:sldId id="332" r:id="rId56"/>
    <p:sldId id="333" r:id="rId57"/>
    <p:sldId id="334" r:id="rId58"/>
    <p:sldId id="335" r:id="rId59"/>
    <p:sldId id="336" r:id="rId60"/>
    <p:sldId id="337" r:id="rId61"/>
    <p:sldId id="338" r:id="rId62"/>
    <p:sldId id="339" r:id="rId63"/>
    <p:sldId id="340" r:id="rId64"/>
    <p:sldId id="341" r:id="rId65"/>
    <p:sldId id="342" r:id="rId66"/>
    <p:sldId id="351" r:id="rId67"/>
    <p:sldId id="387" r:id="rId68"/>
    <p:sldId id="388" r:id="rId69"/>
    <p:sldId id="389" r:id="rId70"/>
    <p:sldId id="390" r:id="rId71"/>
    <p:sldId id="391" r:id="rId72"/>
    <p:sldId id="393" r:id="rId73"/>
    <p:sldId id="394" r:id="rId74"/>
    <p:sldId id="410" r:id="rId75"/>
    <p:sldId id="411" r:id="rId76"/>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Title." id="{B68C2B71-D818-4E74-B3D0-24D0F8C917E3}">
          <p14:sldIdLst>
            <p14:sldId id="256"/>
          </p14:sldIdLst>
        </p14:section>
        <p14:section name="document History." id="{FF903505-45CE-4FDE-900C-B7F30543DFE6}">
          <p14:sldIdLst>
            <p14:sldId id="265"/>
            <p14:sldId id="276"/>
            <p14:sldId id="273"/>
            <p14:sldId id="352"/>
            <p14:sldId id="353"/>
            <p14:sldId id="363"/>
            <p14:sldId id="400"/>
            <p14:sldId id="327"/>
            <p14:sldId id="372"/>
            <p14:sldId id="404"/>
            <p14:sldId id="406"/>
            <p14:sldId id="328"/>
            <p14:sldId id="407"/>
            <p14:sldId id="282"/>
            <p14:sldId id="395"/>
            <p14:sldId id="364"/>
            <p14:sldId id="397"/>
            <p14:sldId id="405"/>
            <p14:sldId id="398"/>
            <p14:sldId id="368"/>
            <p14:sldId id="369"/>
            <p14:sldId id="396"/>
            <p14:sldId id="370"/>
            <p14:sldId id="379"/>
            <p14:sldId id="295"/>
            <p14:sldId id="382"/>
            <p14:sldId id="381"/>
            <p14:sldId id="385"/>
            <p14:sldId id="383"/>
            <p14:sldId id="386"/>
            <p14:sldId id="302"/>
            <p14:sldId id="409"/>
            <p14:sldId id="354"/>
            <p14:sldId id="355"/>
            <p14:sldId id="413"/>
            <p14:sldId id="414"/>
            <p14:sldId id="415"/>
            <p14:sldId id="416"/>
            <p14:sldId id="417"/>
            <p14:sldId id="418"/>
            <p14:sldId id="419"/>
            <p14:sldId id="420"/>
            <p14:sldId id="421"/>
            <p14:sldId id="422"/>
            <p14:sldId id="412"/>
            <p14:sldId id="356"/>
            <p14:sldId id="357"/>
            <p14:sldId id="358"/>
            <p14:sldId id="359"/>
            <p14:sldId id="360"/>
            <p14:sldId id="361"/>
            <p14:sldId id="362"/>
            <p14:sldId id="331"/>
            <p14:sldId id="332"/>
            <p14:sldId id="333"/>
            <p14:sldId id="334"/>
            <p14:sldId id="335"/>
            <p14:sldId id="336"/>
            <p14:sldId id="337"/>
            <p14:sldId id="338"/>
            <p14:sldId id="339"/>
            <p14:sldId id="340"/>
            <p14:sldId id="341"/>
            <p14:sldId id="342"/>
            <p14:sldId id="351"/>
            <p14:sldId id="387"/>
            <p14:sldId id="388"/>
            <p14:sldId id="389"/>
            <p14:sldId id="390"/>
            <p14:sldId id="391"/>
            <p14:sldId id="393"/>
            <p14:sldId id="394"/>
            <p14:sldId id="410"/>
            <p14:sldId id="411"/>
          </p14:sldIdLst>
        </p14:section>
      </p14:sectionLst>
    </p:ext>
    <p:ext uri="{EFAFB233-063F-42B5-8137-9DF3F51BA10A}">
      <p15:sldGuideLst xmlns:p15="http://schemas.microsoft.com/office/powerpoint/2012/main">
        <p15:guide id="1" orient="horz" pos="436" userDrawn="1">
          <p15:clr>
            <a:srgbClr val="A4A3A4"/>
          </p15:clr>
        </p15:guide>
        <p15:guide id="2" pos="75"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njoyworks" initials="e" lastIdx="1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81818"/>
    <a:srgbClr val="EAEAEA"/>
    <a:srgbClr val="3498DB"/>
    <a:srgbClr val="222A35"/>
    <a:srgbClr val="F2F2F2"/>
    <a:srgbClr val="F9F9F9"/>
    <a:srgbClr val="0D509E"/>
    <a:srgbClr val="7F7F7F"/>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2A87C-AAB4-4837-A6B3-D4D781BEB7A7}" v="33" dt="2019-12-28T09:22:40.226"/>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64" autoAdjust="0"/>
    <p:restoredTop sz="97482" autoAdjust="0"/>
  </p:normalViewPr>
  <p:slideViewPr>
    <p:cSldViewPr>
      <p:cViewPr varScale="1">
        <p:scale>
          <a:sx n="165" d="100"/>
          <a:sy n="165" d="100"/>
        </p:scale>
        <p:origin x="384" y="156"/>
      </p:cViewPr>
      <p:guideLst>
        <p:guide orient="horz" pos="436"/>
        <p:guide pos="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2" d="100"/>
          <a:sy n="92" d="100"/>
        </p:scale>
        <p:origin x="-3732" y="-96"/>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I JUNHO" userId="2ed797a4709b55ca" providerId="LiveId" clId="{5B745F2D-BA38-4651-B32E-4E733F00C45C}"/>
    <pc:docChg chg="undo custSel addSld delSld modSld modSection">
      <pc:chgData name="CHOI JUNHO" userId="2ed797a4709b55ca" providerId="LiveId" clId="{5B745F2D-BA38-4651-B32E-4E733F00C45C}" dt="2019-10-28T05:35:24.932" v="113" actId="47"/>
      <pc:docMkLst>
        <pc:docMk/>
      </pc:docMkLst>
      <pc:sldChg chg="modSp">
        <pc:chgData name="CHOI JUNHO" userId="2ed797a4709b55ca" providerId="LiveId" clId="{5B745F2D-BA38-4651-B32E-4E733F00C45C}" dt="2019-10-28T05:31:54.468" v="26"/>
        <pc:sldMkLst>
          <pc:docMk/>
          <pc:sldMk cId="2612761801" sldId="256"/>
        </pc:sldMkLst>
        <pc:spChg chg="mod">
          <ac:chgData name="CHOI JUNHO" userId="2ed797a4709b55ca" providerId="LiveId" clId="{5B745F2D-BA38-4651-B32E-4E733F00C45C}" dt="2019-10-28T05:31:54.468" v="26"/>
          <ac:spMkLst>
            <pc:docMk/>
            <pc:sldMk cId="2612761801" sldId="256"/>
            <ac:spMk id="2" creationId="{00000000-0000-0000-0000-000000000000}"/>
          </ac:spMkLst>
        </pc:spChg>
      </pc:sldChg>
      <pc:sldChg chg="modSp">
        <pc:chgData name="CHOI JUNHO" userId="2ed797a4709b55ca" providerId="LiveId" clId="{5B745F2D-BA38-4651-B32E-4E733F00C45C}" dt="2019-10-28T05:32:00.304" v="28" actId="20577"/>
        <pc:sldMkLst>
          <pc:docMk/>
          <pc:sldMk cId="1580783546" sldId="265"/>
        </pc:sldMkLst>
        <pc:graphicFrameChg chg="modGraphic">
          <ac:chgData name="CHOI JUNHO" userId="2ed797a4709b55ca" providerId="LiveId" clId="{5B745F2D-BA38-4651-B32E-4E733F00C45C}" dt="2019-10-28T05:32:00.304" v="28" actId="20577"/>
          <ac:graphicFrameMkLst>
            <pc:docMk/>
            <pc:sldMk cId="1580783546" sldId="265"/>
            <ac:graphicFrameMk id="3" creationId="{00000000-0000-0000-0000-000000000000}"/>
          </ac:graphicFrameMkLst>
        </pc:graphicFrameChg>
      </pc:sldChg>
      <pc:sldChg chg="add del">
        <pc:chgData name="CHOI JUNHO" userId="2ed797a4709b55ca" providerId="LiveId" clId="{5B745F2D-BA38-4651-B32E-4E733F00C45C}" dt="2019-10-28T05:35:24.932" v="113" actId="47"/>
        <pc:sldMkLst>
          <pc:docMk/>
          <pc:sldMk cId="3701024981" sldId="269"/>
        </pc:sldMkLst>
      </pc:sldChg>
      <pc:sldChg chg="del">
        <pc:chgData name="CHOI JUNHO" userId="2ed797a4709b55ca" providerId="LiveId" clId="{5B745F2D-BA38-4651-B32E-4E733F00C45C}" dt="2019-10-28T05:35:24.932" v="113" actId="47"/>
        <pc:sldMkLst>
          <pc:docMk/>
          <pc:sldMk cId="1665297153" sldId="270"/>
        </pc:sldMkLst>
      </pc:sldChg>
      <pc:sldChg chg="del">
        <pc:chgData name="CHOI JUNHO" userId="2ed797a4709b55ca" providerId="LiveId" clId="{5B745F2D-BA38-4651-B32E-4E733F00C45C}" dt="2019-10-28T05:35:24.932" v="113" actId="47"/>
        <pc:sldMkLst>
          <pc:docMk/>
          <pc:sldMk cId="3762929551" sldId="271"/>
        </pc:sldMkLst>
      </pc:sldChg>
      <pc:sldChg chg="del">
        <pc:chgData name="CHOI JUNHO" userId="2ed797a4709b55ca" providerId="LiveId" clId="{5B745F2D-BA38-4651-B32E-4E733F00C45C}" dt="2019-10-28T05:35:24.932" v="113" actId="47"/>
        <pc:sldMkLst>
          <pc:docMk/>
          <pc:sldMk cId="1819313943" sldId="272"/>
        </pc:sldMkLst>
      </pc:sldChg>
      <pc:sldChg chg="addSp delSp modSp add">
        <pc:chgData name="CHOI JUNHO" userId="2ed797a4709b55ca" providerId="LiveId" clId="{5B745F2D-BA38-4651-B32E-4E733F00C45C}" dt="2019-10-28T05:32:14.218" v="30"/>
        <pc:sldMkLst>
          <pc:docMk/>
          <pc:sldMk cId="2611690818" sldId="273"/>
        </pc:sldMkLst>
        <pc:spChg chg="del">
          <ac:chgData name="CHOI JUNHO" userId="2ed797a4709b55ca" providerId="LiveId" clId="{5B745F2D-BA38-4651-B32E-4E733F00C45C}" dt="2019-10-28T05:32:14.218" v="30"/>
          <ac:spMkLst>
            <pc:docMk/>
            <pc:sldMk cId="2611690818" sldId="273"/>
            <ac:spMk id="2" creationId="{1F44A32E-7DE1-4597-97C7-D51D77B4B919}"/>
          </ac:spMkLst>
        </pc:spChg>
        <pc:spChg chg="add mod">
          <ac:chgData name="CHOI JUNHO" userId="2ed797a4709b55ca" providerId="LiveId" clId="{5B745F2D-BA38-4651-B32E-4E733F00C45C}" dt="2019-10-28T05:32:14.218" v="30"/>
          <ac:spMkLst>
            <pc:docMk/>
            <pc:sldMk cId="2611690818" sldId="273"/>
            <ac:spMk id="3" creationId="{683ED0D4-343F-4AC4-936C-4771ADDE3DEC}"/>
          </ac:spMkLst>
        </pc:spChg>
        <pc:spChg chg="add mod">
          <ac:chgData name="CHOI JUNHO" userId="2ed797a4709b55ca" providerId="LiveId" clId="{5B745F2D-BA38-4651-B32E-4E733F00C45C}" dt="2019-10-28T05:32:14.218" v="30"/>
          <ac:spMkLst>
            <pc:docMk/>
            <pc:sldMk cId="2611690818" sldId="273"/>
            <ac:spMk id="4" creationId="{566248F4-75FF-4781-B7FF-A6FE901E2D68}"/>
          </ac:spMkLst>
        </pc:spChg>
      </pc:sldChg>
      <pc:sldChg chg="addSp delSp modSp add">
        <pc:chgData name="CHOI JUNHO" userId="2ed797a4709b55ca" providerId="LiveId" clId="{5B745F2D-BA38-4651-B32E-4E733F00C45C}" dt="2019-10-28T05:33:58.322" v="69" actId="20577"/>
        <pc:sldMkLst>
          <pc:docMk/>
          <pc:sldMk cId="3759879480" sldId="274"/>
        </pc:sldMkLst>
        <pc:spChg chg="del">
          <ac:chgData name="CHOI JUNHO" userId="2ed797a4709b55ca" providerId="LiveId" clId="{5B745F2D-BA38-4651-B32E-4E733F00C45C}" dt="2019-10-28T05:32:19.407" v="32"/>
          <ac:spMkLst>
            <pc:docMk/>
            <pc:sldMk cId="3759879480" sldId="274"/>
            <ac:spMk id="2" creationId="{C4ED3712-2DC9-40C5-8E00-41249F7E522D}"/>
          </ac:spMkLst>
        </pc:spChg>
        <pc:spChg chg="del">
          <ac:chgData name="CHOI JUNHO" userId="2ed797a4709b55ca" providerId="LiveId" clId="{5B745F2D-BA38-4651-B32E-4E733F00C45C}" dt="2019-10-28T05:32:19.407" v="32"/>
          <ac:spMkLst>
            <pc:docMk/>
            <pc:sldMk cId="3759879480" sldId="274"/>
            <ac:spMk id="3" creationId="{B70C63A2-603E-49D4-A0E9-470EDB93C49A}"/>
          </ac:spMkLst>
        </pc:spChg>
        <pc:spChg chg="add mod">
          <ac:chgData name="CHOI JUNHO" userId="2ed797a4709b55ca" providerId="LiveId" clId="{5B745F2D-BA38-4651-B32E-4E733F00C45C}" dt="2019-10-28T05:32:19.407" v="32"/>
          <ac:spMkLst>
            <pc:docMk/>
            <pc:sldMk cId="3759879480" sldId="274"/>
            <ac:spMk id="4" creationId="{32E285E0-25D1-4806-B9DF-3590BD92D435}"/>
          </ac:spMkLst>
        </pc:spChg>
        <pc:spChg chg="add mod">
          <ac:chgData name="CHOI JUNHO" userId="2ed797a4709b55ca" providerId="LiveId" clId="{5B745F2D-BA38-4651-B32E-4E733F00C45C}" dt="2019-10-28T05:32:19.407" v="32"/>
          <ac:spMkLst>
            <pc:docMk/>
            <pc:sldMk cId="3759879480" sldId="274"/>
            <ac:spMk id="5" creationId="{181CE6EC-43A5-4409-9C12-1C3782E8CB22}"/>
          </ac:spMkLst>
        </pc:spChg>
        <pc:spChg chg="add mod">
          <ac:chgData name="CHOI JUNHO" userId="2ed797a4709b55ca" providerId="LiveId" clId="{5B745F2D-BA38-4651-B32E-4E733F00C45C}" dt="2019-10-28T05:32:19.407" v="32"/>
          <ac:spMkLst>
            <pc:docMk/>
            <pc:sldMk cId="3759879480" sldId="274"/>
            <ac:spMk id="6" creationId="{2CAC9F9F-8442-4289-A3DA-F53C3C82C324}"/>
          </ac:spMkLst>
        </pc:spChg>
        <pc:graphicFrameChg chg="add mod modGraphic">
          <ac:chgData name="CHOI JUNHO" userId="2ed797a4709b55ca" providerId="LiveId" clId="{5B745F2D-BA38-4651-B32E-4E733F00C45C}" dt="2019-10-28T05:33:58.322" v="69" actId="20577"/>
          <ac:graphicFrameMkLst>
            <pc:docMk/>
            <pc:sldMk cId="3759879480" sldId="274"/>
            <ac:graphicFrameMk id="7" creationId="{EE672C9C-2796-4CD4-B138-FB14ECB9EFA6}"/>
          </ac:graphicFrameMkLst>
        </pc:graphicFrameChg>
      </pc:sldChg>
      <pc:sldChg chg="modSp add">
        <pc:chgData name="CHOI JUNHO" userId="2ed797a4709b55ca" providerId="LiveId" clId="{5B745F2D-BA38-4651-B32E-4E733F00C45C}" dt="2019-10-28T05:34:28.532" v="85" actId="20577"/>
        <pc:sldMkLst>
          <pc:docMk/>
          <pc:sldMk cId="2688285372" sldId="275"/>
        </pc:sldMkLst>
        <pc:spChg chg="mod">
          <ac:chgData name="CHOI JUNHO" userId="2ed797a4709b55ca" providerId="LiveId" clId="{5B745F2D-BA38-4651-B32E-4E733F00C45C}" dt="2019-10-28T05:34:28.532" v="85" actId="20577"/>
          <ac:spMkLst>
            <pc:docMk/>
            <pc:sldMk cId="2688285372" sldId="275"/>
            <ac:spMk id="2" creationId="{719F2D03-4DCC-42DA-95ED-B3FF360D7F63}"/>
          </ac:spMkLst>
        </pc:spChg>
      </pc:sldChg>
      <pc:sldChg chg="modSp add">
        <pc:chgData name="CHOI JUNHO" userId="2ed797a4709b55ca" providerId="LiveId" clId="{5B745F2D-BA38-4651-B32E-4E733F00C45C}" dt="2019-10-28T05:34:49.385" v="110"/>
        <pc:sldMkLst>
          <pc:docMk/>
          <pc:sldMk cId="3982823181" sldId="276"/>
        </pc:sldMkLst>
        <pc:spChg chg="mod">
          <ac:chgData name="CHOI JUNHO" userId="2ed797a4709b55ca" providerId="LiveId" clId="{5B745F2D-BA38-4651-B32E-4E733F00C45C}" dt="2019-10-28T05:34:49.385" v="110"/>
          <ac:spMkLst>
            <pc:docMk/>
            <pc:sldMk cId="3982823181" sldId="276"/>
            <ac:spMk id="2" creationId="{84FE7BD8-CFC6-4079-BAE3-BDDFC826F1C7}"/>
          </ac:spMkLst>
        </pc:spChg>
      </pc:sldChg>
    </pc:docChg>
  </pc:docChgLst>
  <pc:docChgLst>
    <pc:chgData name="CHOI JUNHO" userId="2ed797a4709b55ca" providerId="LiveId" clId="{5B9CC2E5-527B-4B3B-BD11-698718A29A94}"/>
    <pc:docChg chg="undo redo custSel addSld delSld modSld sldOrd modMainMaster modSection">
      <pc:chgData name="CHOI JUNHO" userId="2ed797a4709b55ca" providerId="LiveId" clId="{5B9CC2E5-527B-4B3B-BD11-698718A29A94}" dt="2019-10-28T03:27:06.874" v="5463" actId="20577"/>
      <pc:docMkLst>
        <pc:docMk/>
      </pc:docMkLst>
      <pc:sldChg chg="modSp">
        <pc:chgData name="CHOI JUNHO" userId="2ed797a4709b55ca" providerId="LiveId" clId="{5B9CC2E5-527B-4B3B-BD11-698718A29A94}" dt="2019-10-28T02:41:35.944" v="5311" actId="20577"/>
        <pc:sldMkLst>
          <pc:docMk/>
          <pc:sldMk cId="2612761801" sldId="256"/>
        </pc:sldMkLst>
        <pc:spChg chg="mod">
          <ac:chgData name="CHOI JUNHO" userId="2ed797a4709b55ca" providerId="LiveId" clId="{5B9CC2E5-527B-4B3B-BD11-698718A29A94}" dt="2019-10-25T05:28:49.426" v="41" actId="20577"/>
          <ac:spMkLst>
            <pc:docMk/>
            <pc:sldMk cId="2612761801" sldId="256"/>
            <ac:spMk id="2" creationId="{00000000-0000-0000-0000-000000000000}"/>
          </ac:spMkLst>
        </pc:spChg>
        <pc:spChg chg="mod">
          <ac:chgData name="CHOI JUNHO" userId="2ed797a4709b55ca" providerId="LiveId" clId="{5B9CC2E5-527B-4B3B-BD11-698718A29A94}" dt="2019-10-28T02:41:32.910" v="5309" actId="20577"/>
          <ac:spMkLst>
            <pc:docMk/>
            <pc:sldMk cId="2612761801" sldId="256"/>
            <ac:spMk id="3" creationId="{00000000-0000-0000-0000-000000000000}"/>
          </ac:spMkLst>
        </pc:spChg>
        <pc:spChg chg="mod">
          <ac:chgData name="CHOI JUNHO" userId="2ed797a4709b55ca" providerId="LiveId" clId="{5B9CC2E5-527B-4B3B-BD11-698718A29A94}" dt="2019-10-28T02:41:35.944" v="5311" actId="20577"/>
          <ac:spMkLst>
            <pc:docMk/>
            <pc:sldMk cId="2612761801" sldId="256"/>
            <ac:spMk id="4" creationId="{00000000-0000-0000-0000-000000000000}"/>
          </ac:spMkLst>
        </pc:spChg>
      </pc:sldChg>
      <pc:sldChg chg="modSp">
        <pc:chgData name="CHOI JUNHO" userId="2ed797a4709b55ca" providerId="LiveId" clId="{5B9CC2E5-527B-4B3B-BD11-698718A29A94}" dt="2019-10-28T02:09:29.962" v="4609" actId="20577"/>
        <pc:sldMkLst>
          <pc:docMk/>
          <pc:sldMk cId="1580783546" sldId="265"/>
        </pc:sldMkLst>
        <pc:graphicFrameChg chg="mod modGraphic">
          <ac:chgData name="CHOI JUNHO" userId="2ed797a4709b55ca" providerId="LiveId" clId="{5B9CC2E5-527B-4B3B-BD11-698718A29A94}" dt="2019-10-28T02:09:29.962" v="4609" actId="20577"/>
          <ac:graphicFrameMkLst>
            <pc:docMk/>
            <pc:sldMk cId="1580783546" sldId="265"/>
            <ac:graphicFrameMk id="3" creationId="{00000000-0000-0000-0000-000000000000}"/>
          </ac:graphicFrameMkLst>
        </pc:graphicFrameChg>
      </pc:sldChg>
      <pc:sldChg chg="del">
        <pc:chgData name="CHOI JUNHO" userId="2ed797a4709b55ca" providerId="LiveId" clId="{5B9CC2E5-527B-4B3B-BD11-698718A29A94}" dt="2019-10-25T05:34:48.790" v="78" actId="47"/>
        <pc:sldMkLst>
          <pc:docMk/>
          <pc:sldMk cId="2062586716" sldId="266"/>
        </pc:sldMkLst>
      </pc:sldChg>
      <pc:sldChg chg="del">
        <pc:chgData name="CHOI JUNHO" userId="2ed797a4709b55ca" providerId="LiveId" clId="{5B9CC2E5-527B-4B3B-BD11-698718A29A94}" dt="2019-10-25T05:40:58.848" v="207" actId="47"/>
        <pc:sldMkLst>
          <pc:docMk/>
          <pc:sldMk cId="3410021434" sldId="268"/>
        </pc:sldMkLst>
      </pc:sldChg>
      <pc:sldChg chg="addSp delSp modSp">
        <pc:chgData name="CHOI JUNHO" userId="2ed797a4709b55ca" providerId="LiveId" clId="{5B9CC2E5-527B-4B3B-BD11-698718A29A94}" dt="2019-10-28T03:20:10.775" v="5391" actId="20577"/>
        <pc:sldMkLst>
          <pc:docMk/>
          <pc:sldMk cId="3701024981" sldId="269"/>
        </pc:sldMkLst>
        <pc:spChg chg="add mod">
          <ac:chgData name="CHOI JUNHO" userId="2ed797a4709b55ca" providerId="LiveId" clId="{5B9CC2E5-527B-4B3B-BD11-698718A29A94}" dt="2019-10-28T02:41:00.705" v="5307" actId="20577"/>
          <ac:spMkLst>
            <pc:docMk/>
            <pc:sldMk cId="3701024981" sldId="269"/>
            <ac:spMk id="2" creationId="{36AF629D-FB61-4D28-BFE2-97D677950051}"/>
          </ac:spMkLst>
        </pc:spChg>
        <pc:spChg chg="del">
          <ac:chgData name="CHOI JUNHO" userId="2ed797a4709b55ca" providerId="LiveId" clId="{5B9CC2E5-527B-4B3B-BD11-698718A29A94}" dt="2019-10-25T05:35:07.663" v="79"/>
          <ac:spMkLst>
            <pc:docMk/>
            <pc:sldMk cId="3701024981" sldId="269"/>
            <ac:spMk id="3" creationId="{65F7457F-4620-4562-AF63-E7375A57B072}"/>
          </ac:spMkLst>
        </pc:spChg>
        <pc:spChg chg="del">
          <ac:chgData name="CHOI JUNHO" userId="2ed797a4709b55ca" providerId="LiveId" clId="{5B9CC2E5-527B-4B3B-BD11-698718A29A94}" dt="2019-10-25T05:35:07.663" v="79"/>
          <ac:spMkLst>
            <pc:docMk/>
            <pc:sldMk cId="3701024981" sldId="269"/>
            <ac:spMk id="4" creationId="{507C99A5-3590-44FD-BEAC-43B85A23CB0E}"/>
          </ac:spMkLst>
        </pc:spChg>
        <pc:spChg chg="add del">
          <ac:chgData name="CHOI JUNHO" userId="2ed797a4709b55ca" providerId="LiveId" clId="{5B9CC2E5-527B-4B3B-BD11-698718A29A94}" dt="2019-10-25T05:39:43.091" v="160"/>
          <ac:spMkLst>
            <pc:docMk/>
            <pc:sldMk cId="3701024981" sldId="269"/>
            <ac:spMk id="5" creationId="{5145081E-4771-48D7-B843-7C0EDD8FC0E6}"/>
          </ac:spMkLst>
        </pc:spChg>
        <pc:spChg chg="add del">
          <ac:chgData name="CHOI JUNHO" userId="2ed797a4709b55ca" providerId="LiveId" clId="{5B9CC2E5-527B-4B3B-BD11-698718A29A94}" dt="2019-10-25T05:39:43.091" v="160"/>
          <ac:spMkLst>
            <pc:docMk/>
            <pc:sldMk cId="3701024981" sldId="269"/>
            <ac:spMk id="6" creationId="{89FE9FFD-2AB7-417C-987B-49BB3F312345}"/>
          </ac:spMkLst>
        </pc:spChg>
        <pc:spChg chg="add del">
          <ac:chgData name="CHOI JUNHO" userId="2ed797a4709b55ca" providerId="LiveId" clId="{5B9CC2E5-527B-4B3B-BD11-698718A29A94}" dt="2019-10-25T05:39:43.091" v="160"/>
          <ac:spMkLst>
            <pc:docMk/>
            <pc:sldMk cId="3701024981" sldId="269"/>
            <ac:spMk id="8" creationId="{556D1A3A-A361-43DA-BD2A-904CD5D7E973}"/>
          </ac:spMkLst>
        </pc:spChg>
        <pc:spChg chg="add del">
          <ac:chgData name="CHOI JUNHO" userId="2ed797a4709b55ca" providerId="LiveId" clId="{5B9CC2E5-527B-4B3B-BD11-698718A29A94}" dt="2019-10-25T05:39:43.091" v="160"/>
          <ac:spMkLst>
            <pc:docMk/>
            <pc:sldMk cId="3701024981" sldId="269"/>
            <ac:spMk id="9" creationId="{0A8EE39D-C58C-45D8-A6C8-5056CF02B240}"/>
          </ac:spMkLst>
        </pc:spChg>
        <pc:spChg chg="add del">
          <ac:chgData name="CHOI JUNHO" userId="2ed797a4709b55ca" providerId="LiveId" clId="{5B9CC2E5-527B-4B3B-BD11-698718A29A94}" dt="2019-10-25T05:39:43.091" v="160"/>
          <ac:spMkLst>
            <pc:docMk/>
            <pc:sldMk cId="3701024981" sldId="269"/>
            <ac:spMk id="12" creationId="{C6F82A83-96E3-4214-B91A-3F3A4A805C1C}"/>
          </ac:spMkLst>
        </pc:spChg>
        <pc:spChg chg="add del">
          <ac:chgData name="CHOI JUNHO" userId="2ed797a4709b55ca" providerId="LiveId" clId="{5B9CC2E5-527B-4B3B-BD11-698718A29A94}" dt="2019-10-25T05:39:43.091" v="160"/>
          <ac:spMkLst>
            <pc:docMk/>
            <pc:sldMk cId="3701024981" sldId="269"/>
            <ac:spMk id="13" creationId="{73501E48-BF00-4815-BF8D-4081062FF5BB}"/>
          </ac:spMkLst>
        </pc:spChg>
        <pc:spChg chg="add del">
          <ac:chgData name="CHOI JUNHO" userId="2ed797a4709b55ca" providerId="LiveId" clId="{5B9CC2E5-527B-4B3B-BD11-698718A29A94}" dt="2019-10-25T05:39:43.091" v="160"/>
          <ac:spMkLst>
            <pc:docMk/>
            <pc:sldMk cId="3701024981" sldId="269"/>
            <ac:spMk id="15" creationId="{3DD71670-A97D-4014-8C05-C719A2B442F2}"/>
          </ac:spMkLst>
        </pc:spChg>
        <pc:spChg chg="add del">
          <ac:chgData name="CHOI JUNHO" userId="2ed797a4709b55ca" providerId="LiveId" clId="{5B9CC2E5-527B-4B3B-BD11-698718A29A94}" dt="2019-10-25T05:39:43.091" v="160"/>
          <ac:spMkLst>
            <pc:docMk/>
            <pc:sldMk cId="3701024981" sldId="269"/>
            <ac:spMk id="19" creationId="{052DA4C1-5125-41CB-BF5C-159ED1401FF2}"/>
          </ac:spMkLst>
        </pc:spChg>
        <pc:spChg chg="add del">
          <ac:chgData name="CHOI JUNHO" userId="2ed797a4709b55ca" providerId="LiveId" clId="{5B9CC2E5-527B-4B3B-BD11-698718A29A94}" dt="2019-10-25T05:39:43.091" v="160"/>
          <ac:spMkLst>
            <pc:docMk/>
            <pc:sldMk cId="3701024981" sldId="269"/>
            <ac:spMk id="20" creationId="{FEBE2C58-40AC-49DC-BF3E-5C30B79FD8BE}"/>
          </ac:spMkLst>
        </pc:spChg>
        <pc:spChg chg="add del">
          <ac:chgData name="CHOI JUNHO" userId="2ed797a4709b55ca" providerId="LiveId" clId="{5B9CC2E5-527B-4B3B-BD11-698718A29A94}" dt="2019-10-25T05:39:43.091" v="160"/>
          <ac:spMkLst>
            <pc:docMk/>
            <pc:sldMk cId="3701024981" sldId="269"/>
            <ac:spMk id="23" creationId="{768898F2-EDF3-44B0-B878-8E021752DFE2}"/>
          </ac:spMkLst>
        </pc:spChg>
        <pc:spChg chg="add del">
          <ac:chgData name="CHOI JUNHO" userId="2ed797a4709b55ca" providerId="LiveId" clId="{5B9CC2E5-527B-4B3B-BD11-698718A29A94}" dt="2019-10-25T05:39:43.091" v="160"/>
          <ac:spMkLst>
            <pc:docMk/>
            <pc:sldMk cId="3701024981" sldId="269"/>
            <ac:spMk id="24" creationId="{943810F6-496E-4C2F-B4F5-0ADDD08235FF}"/>
          </ac:spMkLst>
        </pc:spChg>
        <pc:spChg chg="add del">
          <ac:chgData name="CHOI JUNHO" userId="2ed797a4709b55ca" providerId="LiveId" clId="{5B9CC2E5-527B-4B3B-BD11-698718A29A94}" dt="2019-10-25T05:39:43.091" v="160"/>
          <ac:spMkLst>
            <pc:docMk/>
            <pc:sldMk cId="3701024981" sldId="269"/>
            <ac:spMk id="30" creationId="{5F50FBDD-3D79-4D4B-ADB7-1FDC8177D977}"/>
          </ac:spMkLst>
        </pc:spChg>
        <pc:spChg chg="add del">
          <ac:chgData name="CHOI JUNHO" userId="2ed797a4709b55ca" providerId="LiveId" clId="{5B9CC2E5-527B-4B3B-BD11-698718A29A94}" dt="2019-10-25T05:39:43.091" v="160"/>
          <ac:spMkLst>
            <pc:docMk/>
            <pc:sldMk cId="3701024981" sldId="269"/>
            <ac:spMk id="31" creationId="{FAB757FE-89CE-4D56-923F-248C75D4BD54}"/>
          </ac:spMkLst>
        </pc:spChg>
        <pc:spChg chg="add del">
          <ac:chgData name="CHOI JUNHO" userId="2ed797a4709b55ca" providerId="LiveId" clId="{5B9CC2E5-527B-4B3B-BD11-698718A29A94}" dt="2019-10-25T05:39:43.091" v="160"/>
          <ac:spMkLst>
            <pc:docMk/>
            <pc:sldMk cId="3701024981" sldId="269"/>
            <ac:spMk id="32" creationId="{9B045D37-0F5A-47F1-8BF1-91FAB99C0447}"/>
          </ac:spMkLst>
        </pc:spChg>
        <pc:spChg chg="add del">
          <ac:chgData name="CHOI JUNHO" userId="2ed797a4709b55ca" providerId="LiveId" clId="{5B9CC2E5-527B-4B3B-BD11-698718A29A94}" dt="2019-10-25T05:39:43.091" v="160"/>
          <ac:spMkLst>
            <pc:docMk/>
            <pc:sldMk cId="3701024981" sldId="269"/>
            <ac:spMk id="34" creationId="{87A1A5FE-67F0-46E8-A065-172D9F56A1FF}"/>
          </ac:spMkLst>
        </pc:spChg>
        <pc:spChg chg="add">
          <ac:chgData name="CHOI JUNHO" userId="2ed797a4709b55ca" providerId="LiveId" clId="{5B9CC2E5-527B-4B3B-BD11-698718A29A94}" dt="2019-10-25T08:56:55.239" v="4213"/>
          <ac:spMkLst>
            <pc:docMk/>
            <pc:sldMk cId="3701024981" sldId="269"/>
            <ac:spMk id="34" creationId="{8E3E7AC2-EFF1-47B2-A033-BACD7C867FD6}"/>
          </ac:spMkLst>
        </pc:spChg>
        <pc:spChg chg="add mod">
          <ac:chgData name="CHOI JUNHO" userId="2ed797a4709b55ca" providerId="LiveId" clId="{5B9CC2E5-527B-4B3B-BD11-698718A29A94}" dt="2019-10-28T03:20:10.775" v="5391" actId="20577"/>
          <ac:spMkLst>
            <pc:docMk/>
            <pc:sldMk cId="3701024981" sldId="269"/>
            <ac:spMk id="35" creationId="{2CD1198F-4366-40B8-AB19-C1ABC4195F48}"/>
          </ac:spMkLst>
        </pc:spChg>
        <pc:spChg chg="add del">
          <ac:chgData name="CHOI JUNHO" userId="2ed797a4709b55ca" providerId="LiveId" clId="{5B9CC2E5-527B-4B3B-BD11-698718A29A94}" dt="2019-10-25T05:39:43.091" v="160"/>
          <ac:spMkLst>
            <pc:docMk/>
            <pc:sldMk cId="3701024981" sldId="269"/>
            <ac:spMk id="35" creationId="{85D5FA16-DCBD-4AD3-90A6-B9FA6382B3BE}"/>
          </ac:spMkLst>
        </pc:spChg>
        <pc:spChg chg="add del">
          <ac:chgData name="CHOI JUNHO" userId="2ed797a4709b55ca" providerId="LiveId" clId="{5B9CC2E5-527B-4B3B-BD11-698718A29A94}" dt="2019-10-25T05:39:43.091" v="160"/>
          <ac:spMkLst>
            <pc:docMk/>
            <pc:sldMk cId="3701024981" sldId="269"/>
            <ac:spMk id="37" creationId="{95816AFA-82A5-4726-807C-DF581B9B5593}"/>
          </ac:spMkLst>
        </pc:spChg>
        <pc:spChg chg="add del">
          <ac:chgData name="CHOI JUNHO" userId="2ed797a4709b55ca" providerId="LiveId" clId="{5B9CC2E5-527B-4B3B-BD11-698718A29A94}" dt="2019-10-25T05:39:43.091" v="160"/>
          <ac:spMkLst>
            <pc:docMk/>
            <pc:sldMk cId="3701024981" sldId="269"/>
            <ac:spMk id="38" creationId="{C6BC8A41-D249-41C7-A777-73679397A0A2}"/>
          </ac:spMkLst>
        </pc:spChg>
        <pc:spChg chg="add del">
          <ac:chgData name="CHOI JUNHO" userId="2ed797a4709b55ca" providerId="LiveId" clId="{5B9CC2E5-527B-4B3B-BD11-698718A29A94}" dt="2019-10-25T05:39:43.091" v="160"/>
          <ac:spMkLst>
            <pc:docMk/>
            <pc:sldMk cId="3701024981" sldId="269"/>
            <ac:spMk id="39" creationId="{35CB7623-E596-48E4-B5E0-C84E8D69990A}"/>
          </ac:spMkLst>
        </pc:spChg>
        <pc:spChg chg="add del">
          <ac:chgData name="CHOI JUNHO" userId="2ed797a4709b55ca" providerId="LiveId" clId="{5B9CC2E5-527B-4B3B-BD11-698718A29A94}" dt="2019-10-25T05:39:43.091" v="160"/>
          <ac:spMkLst>
            <pc:docMk/>
            <pc:sldMk cId="3701024981" sldId="269"/>
            <ac:spMk id="43" creationId="{3E3A7616-4605-4EDF-9B1C-3F03BB6046BA}"/>
          </ac:spMkLst>
        </pc:spChg>
        <pc:spChg chg="add del">
          <ac:chgData name="CHOI JUNHO" userId="2ed797a4709b55ca" providerId="LiveId" clId="{5B9CC2E5-527B-4B3B-BD11-698718A29A94}" dt="2019-10-25T05:39:43.091" v="160"/>
          <ac:spMkLst>
            <pc:docMk/>
            <pc:sldMk cId="3701024981" sldId="269"/>
            <ac:spMk id="44" creationId="{13971DD7-95A2-4285-9E39-94DA8127DA35}"/>
          </ac:spMkLst>
        </pc:spChg>
        <pc:spChg chg="add del">
          <ac:chgData name="CHOI JUNHO" userId="2ed797a4709b55ca" providerId="LiveId" clId="{5B9CC2E5-527B-4B3B-BD11-698718A29A94}" dt="2019-10-25T05:39:43.091" v="160"/>
          <ac:spMkLst>
            <pc:docMk/>
            <pc:sldMk cId="3701024981" sldId="269"/>
            <ac:spMk id="46" creationId="{6FE4B808-122B-4F12-99B4-A65A8401356F}"/>
          </ac:spMkLst>
        </pc:spChg>
        <pc:spChg chg="add del">
          <ac:chgData name="CHOI JUNHO" userId="2ed797a4709b55ca" providerId="LiveId" clId="{5B9CC2E5-527B-4B3B-BD11-698718A29A94}" dt="2019-10-25T05:39:43.091" v="160"/>
          <ac:spMkLst>
            <pc:docMk/>
            <pc:sldMk cId="3701024981" sldId="269"/>
            <ac:spMk id="47" creationId="{3BAD12AD-DBAB-4D68-9D78-8BC03F19DFC8}"/>
          </ac:spMkLst>
        </pc:spChg>
        <pc:spChg chg="add del">
          <ac:chgData name="CHOI JUNHO" userId="2ed797a4709b55ca" providerId="LiveId" clId="{5B9CC2E5-527B-4B3B-BD11-698718A29A94}" dt="2019-10-25T05:39:43.091" v="160"/>
          <ac:spMkLst>
            <pc:docMk/>
            <pc:sldMk cId="3701024981" sldId="269"/>
            <ac:spMk id="48" creationId="{B21B615D-0E55-4E90-9BA6-4BF246EF63B7}"/>
          </ac:spMkLst>
        </pc:spChg>
        <pc:spChg chg="add del">
          <ac:chgData name="CHOI JUNHO" userId="2ed797a4709b55ca" providerId="LiveId" clId="{5B9CC2E5-527B-4B3B-BD11-698718A29A94}" dt="2019-10-25T05:39:43.091" v="160"/>
          <ac:spMkLst>
            <pc:docMk/>
            <pc:sldMk cId="3701024981" sldId="269"/>
            <ac:spMk id="57" creationId="{A3345E5C-7B39-4C3C-B5B8-3190D2D43537}"/>
          </ac:spMkLst>
        </pc:spChg>
        <pc:spChg chg="add del">
          <ac:chgData name="CHOI JUNHO" userId="2ed797a4709b55ca" providerId="LiveId" clId="{5B9CC2E5-527B-4B3B-BD11-698718A29A94}" dt="2019-10-25T05:39:43.091" v="160"/>
          <ac:spMkLst>
            <pc:docMk/>
            <pc:sldMk cId="3701024981" sldId="269"/>
            <ac:spMk id="67" creationId="{A8B6CBC5-3D3D-435B-ACFD-2D039C613262}"/>
          </ac:spMkLst>
        </pc:spChg>
        <pc:spChg chg="add mod">
          <ac:chgData name="CHOI JUNHO" userId="2ed797a4709b55ca" providerId="LiveId" clId="{5B9CC2E5-527B-4B3B-BD11-698718A29A94}" dt="2019-10-25T07:13:42.093" v="1189" actId="1076"/>
          <ac:spMkLst>
            <pc:docMk/>
            <pc:sldMk cId="3701024981" sldId="269"/>
            <ac:spMk id="69" creationId="{3DB04640-59D3-46BB-90CE-0AE9AADC1C6F}"/>
          </ac:spMkLst>
        </pc:spChg>
        <pc:spChg chg="add mod">
          <ac:chgData name="CHOI JUNHO" userId="2ed797a4709b55ca" providerId="LiveId" clId="{5B9CC2E5-527B-4B3B-BD11-698718A29A94}" dt="2019-10-25T07:13:42.093" v="1189" actId="1076"/>
          <ac:spMkLst>
            <pc:docMk/>
            <pc:sldMk cId="3701024981" sldId="269"/>
            <ac:spMk id="70" creationId="{5707C282-72B3-4155-853A-E89AD61325E8}"/>
          </ac:spMkLst>
        </pc:spChg>
        <pc:spChg chg="add mod">
          <ac:chgData name="CHOI JUNHO" userId="2ed797a4709b55ca" providerId="LiveId" clId="{5B9CC2E5-527B-4B3B-BD11-698718A29A94}" dt="2019-10-25T07:25:10.582" v="1389" actId="208"/>
          <ac:spMkLst>
            <pc:docMk/>
            <pc:sldMk cId="3701024981" sldId="269"/>
            <ac:spMk id="72" creationId="{0CBCEF73-3ED6-40FA-8853-C2333DC0C357}"/>
          </ac:spMkLst>
        </pc:spChg>
        <pc:spChg chg="add del mod">
          <ac:chgData name="CHOI JUNHO" userId="2ed797a4709b55ca" providerId="LiveId" clId="{5B9CC2E5-527B-4B3B-BD11-698718A29A94}" dt="2019-10-25T06:27:24.910" v="532" actId="478"/>
          <ac:spMkLst>
            <pc:docMk/>
            <pc:sldMk cId="3701024981" sldId="269"/>
            <ac:spMk id="73" creationId="{F61959EF-B826-49EE-B885-62C97FC8EC87}"/>
          </ac:spMkLst>
        </pc:spChg>
        <pc:spChg chg="add mod">
          <ac:chgData name="CHOI JUNHO" userId="2ed797a4709b55ca" providerId="LiveId" clId="{5B9CC2E5-527B-4B3B-BD11-698718A29A94}" dt="2019-10-25T07:13:42.093" v="1189" actId="1076"/>
          <ac:spMkLst>
            <pc:docMk/>
            <pc:sldMk cId="3701024981" sldId="269"/>
            <ac:spMk id="76" creationId="{FC8C8549-B99D-4481-A32D-364266AA366E}"/>
          </ac:spMkLst>
        </pc:spChg>
        <pc:spChg chg="add mod">
          <ac:chgData name="CHOI JUNHO" userId="2ed797a4709b55ca" providerId="LiveId" clId="{5B9CC2E5-527B-4B3B-BD11-698718A29A94}" dt="2019-10-25T07:13:42.093" v="1189" actId="1076"/>
          <ac:spMkLst>
            <pc:docMk/>
            <pc:sldMk cId="3701024981" sldId="269"/>
            <ac:spMk id="77" creationId="{76B714B5-64DF-4B0A-91E6-BA4C90C4BB8C}"/>
          </ac:spMkLst>
        </pc:spChg>
        <pc:spChg chg="add del mod">
          <ac:chgData name="CHOI JUNHO" userId="2ed797a4709b55ca" providerId="LiveId" clId="{5B9CC2E5-527B-4B3B-BD11-698718A29A94}" dt="2019-10-25T05:51:44.261" v="405" actId="478"/>
          <ac:spMkLst>
            <pc:docMk/>
            <pc:sldMk cId="3701024981" sldId="269"/>
            <ac:spMk id="79" creationId="{C39638F0-8DB6-4754-800F-C25DAEB373A6}"/>
          </ac:spMkLst>
        </pc:spChg>
        <pc:spChg chg="add mod">
          <ac:chgData name="CHOI JUNHO" userId="2ed797a4709b55ca" providerId="LiveId" clId="{5B9CC2E5-527B-4B3B-BD11-698718A29A94}" dt="2019-10-25T07:13:42.093" v="1189" actId="1076"/>
          <ac:spMkLst>
            <pc:docMk/>
            <pc:sldMk cId="3701024981" sldId="269"/>
            <ac:spMk id="83" creationId="{4CC03BDE-5A03-4F43-82CB-59FF956A2CE5}"/>
          </ac:spMkLst>
        </pc:spChg>
        <pc:spChg chg="add mod">
          <ac:chgData name="CHOI JUNHO" userId="2ed797a4709b55ca" providerId="LiveId" clId="{5B9CC2E5-527B-4B3B-BD11-698718A29A94}" dt="2019-10-25T07:13:42.093" v="1189" actId="1076"/>
          <ac:spMkLst>
            <pc:docMk/>
            <pc:sldMk cId="3701024981" sldId="269"/>
            <ac:spMk id="84" creationId="{72A110A5-64C9-4E7B-8BBA-C604ED334401}"/>
          </ac:spMkLst>
        </pc:spChg>
        <pc:spChg chg="add del mod">
          <ac:chgData name="CHOI JUNHO" userId="2ed797a4709b55ca" providerId="LiveId" clId="{5B9CC2E5-527B-4B3B-BD11-698718A29A94}" dt="2019-10-25T06:27:24.910" v="532" actId="478"/>
          <ac:spMkLst>
            <pc:docMk/>
            <pc:sldMk cId="3701024981" sldId="269"/>
            <ac:spMk id="87" creationId="{540ED8A3-94C1-4EE3-A70D-48DD616D9C7C}"/>
          </ac:spMkLst>
        </pc:spChg>
        <pc:spChg chg="add mod">
          <ac:chgData name="CHOI JUNHO" userId="2ed797a4709b55ca" providerId="LiveId" clId="{5B9CC2E5-527B-4B3B-BD11-698718A29A94}" dt="2019-10-25T07:13:42.093" v="1189" actId="1076"/>
          <ac:spMkLst>
            <pc:docMk/>
            <pc:sldMk cId="3701024981" sldId="269"/>
            <ac:spMk id="88" creationId="{1F38C3FC-9EBB-4DDE-A217-28EF72881A8F}"/>
          </ac:spMkLst>
        </pc:spChg>
        <pc:spChg chg="add mod">
          <ac:chgData name="CHOI JUNHO" userId="2ed797a4709b55ca" providerId="LiveId" clId="{5B9CC2E5-527B-4B3B-BD11-698718A29A94}" dt="2019-10-25T07:13:42.093" v="1189" actId="1076"/>
          <ac:spMkLst>
            <pc:docMk/>
            <pc:sldMk cId="3701024981" sldId="269"/>
            <ac:spMk id="94" creationId="{46ED1304-8AF1-47BD-848F-C630125AFFA9}"/>
          </ac:spMkLst>
        </pc:spChg>
        <pc:spChg chg="add del mod">
          <ac:chgData name="CHOI JUNHO" userId="2ed797a4709b55ca" providerId="LiveId" clId="{5B9CC2E5-527B-4B3B-BD11-698718A29A94}" dt="2019-10-25T06:28:16.894" v="564" actId="478"/>
          <ac:spMkLst>
            <pc:docMk/>
            <pc:sldMk cId="3701024981" sldId="269"/>
            <ac:spMk id="95" creationId="{5B25950E-B861-42E0-8224-7BE0CCFE6D42}"/>
          </ac:spMkLst>
        </pc:spChg>
        <pc:spChg chg="add del mod">
          <ac:chgData name="CHOI JUNHO" userId="2ed797a4709b55ca" providerId="LiveId" clId="{5B9CC2E5-527B-4B3B-BD11-698718A29A94}" dt="2019-10-25T07:13:15.741" v="1182" actId="478"/>
          <ac:spMkLst>
            <pc:docMk/>
            <pc:sldMk cId="3701024981" sldId="269"/>
            <ac:spMk id="96" creationId="{2B171FAA-0913-4908-AB0C-AEBB6E72CA69}"/>
          </ac:spMkLst>
        </pc:spChg>
        <pc:spChg chg="add del mod">
          <ac:chgData name="CHOI JUNHO" userId="2ed797a4709b55ca" providerId="LiveId" clId="{5B9CC2E5-527B-4B3B-BD11-698718A29A94}" dt="2019-10-25T06:32:48.607" v="719" actId="478"/>
          <ac:spMkLst>
            <pc:docMk/>
            <pc:sldMk cId="3701024981" sldId="269"/>
            <ac:spMk id="98" creationId="{4614122D-95E8-490F-9010-CE3E34F9ECFA}"/>
          </ac:spMkLst>
        </pc:spChg>
        <pc:spChg chg="add del mod">
          <ac:chgData name="CHOI JUNHO" userId="2ed797a4709b55ca" providerId="LiveId" clId="{5B9CC2E5-527B-4B3B-BD11-698718A29A94}" dt="2019-10-25T07:13:15.741" v="1182" actId="478"/>
          <ac:spMkLst>
            <pc:docMk/>
            <pc:sldMk cId="3701024981" sldId="269"/>
            <ac:spMk id="99" creationId="{FD8633CE-D51C-4599-B189-2EB919208335}"/>
          </ac:spMkLst>
        </pc:spChg>
        <pc:spChg chg="add del mod">
          <ac:chgData name="CHOI JUNHO" userId="2ed797a4709b55ca" providerId="LiveId" clId="{5B9CC2E5-527B-4B3B-BD11-698718A29A94}" dt="2019-10-25T07:13:15.741" v="1182" actId="478"/>
          <ac:spMkLst>
            <pc:docMk/>
            <pc:sldMk cId="3701024981" sldId="269"/>
            <ac:spMk id="101" creationId="{49991F8E-0224-461B-8EC6-C6D76AB83560}"/>
          </ac:spMkLst>
        </pc:spChg>
        <pc:spChg chg="add del mod">
          <ac:chgData name="CHOI JUNHO" userId="2ed797a4709b55ca" providerId="LiveId" clId="{5B9CC2E5-527B-4B3B-BD11-698718A29A94}" dt="2019-10-25T06:32:48.607" v="719" actId="478"/>
          <ac:spMkLst>
            <pc:docMk/>
            <pc:sldMk cId="3701024981" sldId="269"/>
            <ac:spMk id="102" creationId="{808BF6F1-6B11-4B04-BD06-20B6A719EE1A}"/>
          </ac:spMkLst>
        </pc:spChg>
        <pc:spChg chg="add del mod">
          <ac:chgData name="CHOI JUNHO" userId="2ed797a4709b55ca" providerId="LiveId" clId="{5B9CC2E5-527B-4B3B-BD11-698718A29A94}" dt="2019-10-25T06:32:48.607" v="719" actId="478"/>
          <ac:spMkLst>
            <pc:docMk/>
            <pc:sldMk cId="3701024981" sldId="269"/>
            <ac:spMk id="103" creationId="{D1E4B964-F15B-4DD3-91EB-36901E156718}"/>
          </ac:spMkLst>
        </pc:spChg>
        <pc:spChg chg="add del mod">
          <ac:chgData name="CHOI JUNHO" userId="2ed797a4709b55ca" providerId="LiveId" clId="{5B9CC2E5-527B-4B3B-BD11-698718A29A94}" dt="2019-10-25T06:32:48.607" v="719" actId="478"/>
          <ac:spMkLst>
            <pc:docMk/>
            <pc:sldMk cId="3701024981" sldId="269"/>
            <ac:spMk id="107" creationId="{91717FD4-29CD-4E7A-9ED7-CF243FD5580E}"/>
          </ac:spMkLst>
        </pc:spChg>
        <pc:spChg chg="add del mod">
          <ac:chgData name="CHOI JUNHO" userId="2ed797a4709b55ca" providerId="LiveId" clId="{5B9CC2E5-527B-4B3B-BD11-698718A29A94}" dt="2019-10-25T06:32:48.607" v="719" actId="478"/>
          <ac:spMkLst>
            <pc:docMk/>
            <pc:sldMk cId="3701024981" sldId="269"/>
            <ac:spMk id="108" creationId="{DCE3E9D1-555D-48C9-AEF0-34E88450891D}"/>
          </ac:spMkLst>
        </pc:spChg>
        <pc:spChg chg="add del mod">
          <ac:chgData name="CHOI JUNHO" userId="2ed797a4709b55ca" providerId="LiveId" clId="{5B9CC2E5-527B-4B3B-BD11-698718A29A94}" dt="2019-10-25T07:13:15.741" v="1182" actId="478"/>
          <ac:spMkLst>
            <pc:docMk/>
            <pc:sldMk cId="3701024981" sldId="269"/>
            <ac:spMk id="110" creationId="{9E3B8983-5CAE-4018-A9D5-1F9082E96074}"/>
          </ac:spMkLst>
        </pc:spChg>
        <pc:spChg chg="add del mod">
          <ac:chgData name="CHOI JUNHO" userId="2ed797a4709b55ca" providerId="LiveId" clId="{5B9CC2E5-527B-4B3B-BD11-698718A29A94}" dt="2019-10-25T07:13:15.741" v="1182" actId="478"/>
          <ac:spMkLst>
            <pc:docMk/>
            <pc:sldMk cId="3701024981" sldId="269"/>
            <ac:spMk id="111" creationId="{752884F7-20B5-45B7-844A-16C5AC145C2C}"/>
          </ac:spMkLst>
        </pc:spChg>
        <pc:spChg chg="add del mod">
          <ac:chgData name="CHOI JUNHO" userId="2ed797a4709b55ca" providerId="LiveId" clId="{5B9CC2E5-527B-4B3B-BD11-698718A29A94}" dt="2019-10-25T07:13:15.741" v="1182" actId="478"/>
          <ac:spMkLst>
            <pc:docMk/>
            <pc:sldMk cId="3701024981" sldId="269"/>
            <ac:spMk id="112" creationId="{DDB8FDAB-5C92-4BD0-8F16-D92072FB5CA2}"/>
          </ac:spMkLst>
        </pc:spChg>
        <pc:spChg chg="add del">
          <ac:chgData name="CHOI JUNHO" userId="2ed797a4709b55ca" providerId="LiveId" clId="{5B9CC2E5-527B-4B3B-BD11-698718A29A94}" dt="2019-10-25T05:39:54.069" v="162" actId="478"/>
          <ac:spMkLst>
            <pc:docMk/>
            <pc:sldMk cId="3701024981" sldId="269"/>
            <ac:spMk id="121" creationId="{7B3EC12E-D8A8-4B52-A894-8E184CA47F93}"/>
          </ac:spMkLst>
        </pc:spChg>
        <pc:spChg chg="add mod">
          <ac:chgData name="CHOI JUNHO" userId="2ed797a4709b55ca" providerId="LiveId" clId="{5B9CC2E5-527B-4B3B-BD11-698718A29A94}" dt="2019-10-25T07:13:42.093" v="1189" actId="1076"/>
          <ac:spMkLst>
            <pc:docMk/>
            <pc:sldMk cId="3701024981" sldId="269"/>
            <ac:spMk id="131" creationId="{C6130D96-6BA8-4CF8-AEEC-E2195CF466F9}"/>
          </ac:spMkLst>
        </pc:spChg>
        <pc:spChg chg="add mod">
          <ac:chgData name="CHOI JUNHO" userId="2ed797a4709b55ca" providerId="LiveId" clId="{5B9CC2E5-527B-4B3B-BD11-698718A29A94}" dt="2019-10-25T07:13:42.093" v="1189" actId="1076"/>
          <ac:spMkLst>
            <pc:docMk/>
            <pc:sldMk cId="3701024981" sldId="269"/>
            <ac:spMk id="140" creationId="{D89EDF4A-BE55-45BA-8356-BAAEFC8B3EB2}"/>
          </ac:spMkLst>
        </pc:spChg>
        <pc:spChg chg="add mod">
          <ac:chgData name="CHOI JUNHO" userId="2ed797a4709b55ca" providerId="LiveId" clId="{5B9CC2E5-527B-4B3B-BD11-698718A29A94}" dt="2019-10-25T07:13:42.093" v="1189" actId="1076"/>
          <ac:spMkLst>
            <pc:docMk/>
            <pc:sldMk cId="3701024981" sldId="269"/>
            <ac:spMk id="143" creationId="{77DB57A1-1997-4A1F-9D3D-D71DB0AFD86E}"/>
          </ac:spMkLst>
        </pc:spChg>
        <pc:spChg chg="add del mod">
          <ac:chgData name="CHOI JUNHO" userId="2ed797a4709b55ca" providerId="LiveId" clId="{5B9CC2E5-527B-4B3B-BD11-698718A29A94}" dt="2019-10-25T06:32:13.131" v="715" actId="478"/>
          <ac:spMkLst>
            <pc:docMk/>
            <pc:sldMk cId="3701024981" sldId="269"/>
            <ac:spMk id="149" creationId="{6C2AB457-4D67-4278-82C5-23AB4F0392A5}"/>
          </ac:spMkLst>
        </pc:spChg>
        <pc:spChg chg="mod topLvl">
          <ac:chgData name="CHOI JUNHO" userId="2ed797a4709b55ca" providerId="LiveId" clId="{5B9CC2E5-527B-4B3B-BD11-698718A29A94}" dt="2019-10-25T07:12:23.978" v="1174" actId="164"/>
          <ac:spMkLst>
            <pc:docMk/>
            <pc:sldMk cId="3701024981" sldId="269"/>
            <ac:spMk id="164" creationId="{B228FF4D-8625-4754-9826-D70E4ED688BC}"/>
          </ac:spMkLst>
        </pc:spChg>
        <pc:spChg chg="mod topLvl">
          <ac:chgData name="CHOI JUNHO" userId="2ed797a4709b55ca" providerId="LiveId" clId="{5B9CC2E5-527B-4B3B-BD11-698718A29A94}" dt="2019-10-25T07:12:23.978" v="1174" actId="164"/>
          <ac:spMkLst>
            <pc:docMk/>
            <pc:sldMk cId="3701024981" sldId="269"/>
            <ac:spMk id="165" creationId="{A9E3F897-11BC-4595-9DFC-47410AEF0A19}"/>
          </ac:spMkLst>
        </pc:spChg>
        <pc:spChg chg="add mod topLvl">
          <ac:chgData name="CHOI JUNHO" userId="2ed797a4709b55ca" providerId="LiveId" clId="{5B9CC2E5-527B-4B3B-BD11-698718A29A94}" dt="2019-10-25T07:12:23.978" v="1174" actId="164"/>
          <ac:spMkLst>
            <pc:docMk/>
            <pc:sldMk cId="3701024981" sldId="269"/>
            <ac:spMk id="168" creationId="{87CFB570-B4A4-4270-9054-00A8EAF5F466}"/>
          </ac:spMkLst>
        </pc:spChg>
        <pc:spChg chg="add del mod">
          <ac:chgData name="CHOI JUNHO" userId="2ed797a4709b55ca" providerId="LiveId" clId="{5B9CC2E5-527B-4B3B-BD11-698718A29A94}" dt="2019-10-25T06:41:43.320" v="1005"/>
          <ac:spMkLst>
            <pc:docMk/>
            <pc:sldMk cId="3701024981" sldId="269"/>
            <ac:spMk id="171" creationId="{10D332CB-379A-4B45-B664-ABADDE9B355D}"/>
          </ac:spMkLst>
        </pc:spChg>
        <pc:spChg chg="add mod topLvl">
          <ac:chgData name="CHOI JUNHO" userId="2ed797a4709b55ca" providerId="LiveId" clId="{5B9CC2E5-527B-4B3B-BD11-698718A29A94}" dt="2019-10-25T07:12:23.978" v="1174" actId="164"/>
          <ac:spMkLst>
            <pc:docMk/>
            <pc:sldMk cId="3701024981" sldId="269"/>
            <ac:spMk id="172" creationId="{A2D0E1E9-AA5A-4664-AEEA-0604B3C2BFF0}"/>
          </ac:spMkLst>
        </pc:spChg>
        <pc:spChg chg="add mod topLvl">
          <ac:chgData name="CHOI JUNHO" userId="2ed797a4709b55ca" providerId="LiveId" clId="{5B9CC2E5-527B-4B3B-BD11-698718A29A94}" dt="2019-10-25T07:12:23.978" v="1174" actId="164"/>
          <ac:spMkLst>
            <pc:docMk/>
            <pc:sldMk cId="3701024981" sldId="269"/>
            <ac:spMk id="173" creationId="{3F14235B-AC64-43A0-BF99-8DABC2D38B4E}"/>
          </ac:spMkLst>
        </pc:spChg>
        <pc:spChg chg="add mod">
          <ac:chgData name="CHOI JUNHO" userId="2ed797a4709b55ca" providerId="LiveId" clId="{5B9CC2E5-527B-4B3B-BD11-698718A29A94}" dt="2019-10-25T07:25:24.093" v="1390" actId="208"/>
          <ac:spMkLst>
            <pc:docMk/>
            <pc:sldMk cId="3701024981" sldId="269"/>
            <ac:spMk id="175" creationId="{E39697E2-BDE4-4916-9079-CE6574113B7B}"/>
          </ac:spMkLst>
        </pc:spChg>
        <pc:spChg chg="add mod">
          <ac:chgData name="CHOI JUNHO" userId="2ed797a4709b55ca" providerId="LiveId" clId="{5B9CC2E5-527B-4B3B-BD11-698718A29A94}" dt="2019-10-25T07:14:23.210" v="1243" actId="1076"/>
          <ac:spMkLst>
            <pc:docMk/>
            <pc:sldMk cId="3701024981" sldId="269"/>
            <ac:spMk id="188" creationId="{D8EC30C2-4C57-4A20-95B8-15C5C6DF77EE}"/>
          </ac:spMkLst>
        </pc:spChg>
        <pc:grpChg chg="add del">
          <ac:chgData name="CHOI JUNHO" userId="2ed797a4709b55ca" providerId="LiveId" clId="{5B9CC2E5-527B-4B3B-BD11-698718A29A94}" dt="2019-10-25T05:39:43.091" v="160"/>
          <ac:grpSpMkLst>
            <pc:docMk/>
            <pc:sldMk cId="3701024981" sldId="269"/>
            <ac:grpSpMk id="26" creationId="{73965A4A-F69B-4C6A-B25E-DAF5F8EC8E17}"/>
          </ac:grpSpMkLst>
        </pc:grpChg>
        <pc:grpChg chg="add del">
          <ac:chgData name="CHOI JUNHO" userId="2ed797a4709b55ca" providerId="LiveId" clId="{5B9CC2E5-527B-4B3B-BD11-698718A29A94}" dt="2019-10-25T05:39:43.091" v="160"/>
          <ac:grpSpMkLst>
            <pc:docMk/>
            <pc:sldMk cId="3701024981" sldId="269"/>
            <ac:grpSpMk id="50" creationId="{D5533B15-A48E-4CF4-B11E-65BFE2C06213}"/>
          </ac:grpSpMkLst>
        </pc:grpChg>
        <pc:grpChg chg="add del">
          <ac:chgData name="CHOI JUNHO" userId="2ed797a4709b55ca" providerId="LiveId" clId="{5B9CC2E5-527B-4B3B-BD11-698718A29A94}" dt="2019-10-25T05:39:43.091" v="160"/>
          <ac:grpSpMkLst>
            <pc:docMk/>
            <pc:sldMk cId="3701024981" sldId="269"/>
            <ac:grpSpMk id="59" creationId="{6F292D4D-77C0-4186-B3FB-C9CBF5AA4AF2}"/>
          </ac:grpSpMkLst>
        </pc:grpChg>
        <pc:grpChg chg="add del mod">
          <ac:chgData name="CHOI JUNHO" userId="2ed797a4709b55ca" providerId="LiveId" clId="{5B9CC2E5-527B-4B3B-BD11-698718A29A94}" dt="2019-10-25T05:43:51.622" v="286" actId="478"/>
          <ac:grpSpMkLst>
            <pc:docMk/>
            <pc:sldMk cId="3701024981" sldId="269"/>
            <ac:grpSpMk id="90" creationId="{469DEBE3-56EC-4306-B211-C314BAF128B7}"/>
          </ac:grpSpMkLst>
        </pc:grpChg>
        <pc:grpChg chg="add del mod">
          <ac:chgData name="CHOI JUNHO" userId="2ed797a4709b55ca" providerId="LiveId" clId="{5B9CC2E5-527B-4B3B-BD11-698718A29A94}" dt="2019-10-25T05:43:51.622" v="286" actId="478"/>
          <ac:grpSpMkLst>
            <pc:docMk/>
            <pc:sldMk cId="3701024981" sldId="269"/>
            <ac:grpSpMk id="114" creationId="{067E5E58-3B93-4856-85A3-30E5DA81394D}"/>
          </ac:grpSpMkLst>
        </pc:grpChg>
        <pc:grpChg chg="add del mod">
          <ac:chgData name="CHOI JUNHO" userId="2ed797a4709b55ca" providerId="LiveId" clId="{5B9CC2E5-527B-4B3B-BD11-698718A29A94}" dt="2019-10-25T05:40:02.771" v="164" actId="478"/>
          <ac:grpSpMkLst>
            <pc:docMk/>
            <pc:sldMk cId="3701024981" sldId="269"/>
            <ac:grpSpMk id="123" creationId="{67151170-0DF9-4345-8745-45546F637C35}"/>
          </ac:grpSpMkLst>
        </pc:grpChg>
        <pc:grpChg chg="add del mod">
          <ac:chgData name="CHOI JUNHO" userId="2ed797a4709b55ca" providerId="LiveId" clId="{5B9CC2E5-527B-4B3B-BD11-698718A29A94}" dt="2019-10-25T06:35:21.228" v="948" actId="478"/>
          <ac:grpSpMkLst>
            <pc:docMk/>
            <pc:sldMk cId="3701024981" sldId="269"/>
            <ac:grpSpMk id="159" creationId="{275E3B6F-49D5-4E35-8D5C-D6B27CFD3CC8}"/>
          </ac:grpSpMkLst>
        </pc:grpChg>
        <pc:grpChg chg="del topLvl">
          <ac:chgData name="CHOI JUNHO" userId="2ed797a4709b55ca" providerId="LiveId" clId="{5B9CC2E5-527B-4B3B-BD11-698718A29A94}" dt="2019-10-25T06:42:22.825" v="1039" actId="165"/>
          <ac:grpSpMkLst>
            <pc:docMk/>
            <pc:sldMk cId="3701024981" sldId="269"/>
            <ac:grpSpMk id="160" creationId="{1F042681-63CE-47D4-A834-8166381C5140}"/>
          </ac:grpSpMkLst>
        </pc:grpChg>
        <pc:grpChg chg="del">
          <ac:chgData name="CHOI JUNHO" userId="2ed797a4709b55ca" providerId="LiveId" clId="{5B9CC2E5-527B-4B3B-BD11-698718A29A94}" dt="2019-10-25T06:35:19.804" v="947" actId="478"/>
          <ac:grpSpMkLst>
            <pc:docMk/>
            <pc:sldMk cId="3701024981" sldId="269"/>
            <ac:grpSpMk id="161" creationId="{9B97DAF7-FF50-44F2-BCE7-FFDE9A2F00C3}"/>
          </ac:grpSpMkLst>
        </pc:grpChg>
        <pc:grpChg chg="add del mod">
          <ac:chgData name="CHOI JUNHO" userId="2ed797a4709b55ca" providerId="LiveId" clId="{5B9CC2E5-527B-4B3B-BD11-698718A29A94}" dt="2019-10-25T07:12:02.637" v="1169" actId="165"/>
          <ac:grpSpMkLst>
            <pc:docMk/>
            <pc:sldMk cId="3701024981" sldId="269"/>
            <ac:grpSpMk id="174" creationId="{33E18EFD-70C2-44BC-86C8-8277A1D5FD02}"/>
          </ac:grpSpMkLst>
        </pc:grpChg>
        <pc:grpChg chg="add mod">
          <ac:chgData name="CHOI JUNHO" userId="2ed797a4709b55ca" providerId="LiveId" clId="{5B9CC2E5-527B-4B3B-BD11-698718A29A94}" dt="2019-10-25T07:13:42.093" v="1189" actId="1076"/>
          <ac:grpSpMkLst>
            <pc:docMk/>
            <pc:sldMk cId="3701024981" sldId="269"/>
            <ac:grpSpMk id="180" creationId="{648CEB25-FBDD-4F74-9AC2-C767979A8B28}"/>
          </ac:grpSpMkLst>
        </pc:grpChg>
        <pc:picChg chg="add del">
          <ac:chgData name="CHOI JUNHO" userId="2ed797a4709b55ca" providerId="LiveId" clId="{5B9CC2E5-527B-4B3B-BD11-698718A29A94}" dt="2019-10-25T05:39:43.091" v="160"/>
          <ac:picMkLst>
            <pc:docMk/>
            <pc:sldMk cId="3701024981" sldId="269"/>
            <ac:picMk id="18" creationId="{830373B8-BF27-4E89-AD61-2F18EA178B26}"/>
          </ac:picMkLst>
        </pc:picChg>
        <pc:picChg chg="add del">
          <ac:chgData name="CHOI JUNHO" userId="2ed797a4709b55ca" providerId="LiveId" clId="{5B9CC2E5-527B-4B3B-BD11-698718A29A94}" dt="2019-10-25T05:39:43.091" v="160"/>
          <ac:picMkLst>
            <pc:docMk/>
            <pc:sldMk cId="3701024981" sldId="269"/>
            <ac:picMk id="22" creationId="{8F8592E1-4E60-4ACF-9D7B-A110D830D13F}"/>
          </ac:picMkLst>
        </pc:picChg>
        <pc:picChg chg="add del">
          <ac:chgData name="CHOI JUNHO" userId="2ed797a4709b55ca" providerId="LiveId" clId="{5B9CC2E5-527B-4B3B-BD11-698718A29A94}" dt="2019-10-25T05:39:43.091" v="160"/>
          <ac:picMkLst>
            <pc:docMk/>
            <pc:sldMk cId="3701024981" sldId="269"/>
            <ac:picMk id="33" creationId="{D9C19D5D-98CB-4117-AA27-E86105E24619}"/>
          </ac:picMkLst>
        </pc:picChg>
        <pc:picChg chg="add del mod">
          <ac:chgData name="CHOI JUNHO" userId="2ed797a4709b55ca" providerId="LiveId" clId="{5B9CC2E5-527B-4B3B-BD11-698718A29A94}" dt="2019-10-25T06:28:16.894" v="564" actId="478"/>
          <ac:picMkLst>
            <pc:docMk/>
            <pc:sldMk cId="3701024981" sldId="269"/>
            <ac:picMk id="82" creationId="{B9D076F4-86B2-4BBF-A2F2-2706EA602EEA}"/>
          </ac:picMkLst>
        </pc:picChg>
        <pc:picChg chg="add del mod">
          <ac:chgData name="CHOI JUNHO" userId="2ed797a4709b55ca" providerId="LiveId" clId="{5B9CC2E5-527B-4B3B-BD11-698718A29A94}" dt="2019-10-25T06:27:24.910" v="532" actId="478"/>
          <ac:picMkLst>
            <pc:docMk/>
            <pc:sldMk cId="3701024981" sldId="269"/>
            <ac:picMk id="86" creationId="{935C99D6-C6E9-4229-8303-DD5EDA1DE64D}"/>
          </ac:picMkLst>
        </pc:picChg>
        <pc:picChg chg="add del mod">
          <ac:chgData name="CHOI JUNHO" userId="2ed797a4709b55ca" providerId="LiveId" clId="{5B9CC2E5-527B-4B3B-BD11-698718A29A94}" dt="2019-10-25T06:32:48.607" v="719" actId="478"/>
          <ac:picMkLst>
            <pc:docMk/>
            <pc:sldMk cId="3701024981" sldId="269"/>
            <ac:picMk id="97" creationId="{8FC03F47-1817-4F0F-AFAB-4FB6E24B0499}"/>
          </ac:picMkLst>
        </pc:picChg>
        <pc:picChg chg="add mod modCrop">
          <ac:chgData name="CHOI JUNHO" userId="2ed797a4709b55ca" providerId="LiveId" clId="{5B9CC2E5-527B-4B3B-BD11-698718A29A94}" dt="2019-10-25T07:13:42.093" v="1189" actId="1076"/>
          <ac:picMkLst>
            <pc:docMk/>
            <pc:sldMk cId="3701024981" sldId="269"/>
            <ac:picMk id="135" creationId="{808F42B4-8403-48E0-9971-6057420CF8DB}"/>
          </ac:picMkLst>
        </pc:picChg>
        <pc:picChg chg="del mod">
          <ac:chgData name="CHOI JUNHO" userId="2ed797a4709b55ca" providerId="LiveId" clId="{5B9CC2E5-527B-4B3B-BD11-698718A29A94}" dt="2019-10-25T06:35:19.804" v="947" actId="478"/>
          <ac:picMkLst>
            <pc:docMk/>
            <pc:sldMk cId="3701024981" sldId="269"/>
            <ac:picMk id="162" creationId="{53D0CF4F-070B-4A21-8B15-F98F1B5CC4EF}"/>
          </ac:picMkLst>
        </pc:picChg>
        <pc:picChg chg="del topLvl">
          <ac:chgData name="CHOI JUNHO" userId="2ed797a4709b55ca" providerId="LiveId" clId="{5B9CC2E5-527B-4B3B-BD11-698718A29A94}" dt="2019-10-25T06:35:21.228" v="948" actId="478"/>
          <ac:picMkLst>
            <pc:docMk/>
            <pc:sldMk cId="3701024981" sldId="269"/>
            <ac:picMk id="163" creationId="{D10C1909-3936-438E-8F11-4F2DD6738D85}"/>
          </ac:picMkLst>
        </pc:picChg>
        <pc:picChg chg="add del mod modCrop">
          <ac:chgData name="CHOI JUNHO" userId="2ed797a4709b55ca" providerId="LiveId" clId="{5B9CC2E5-527B-4B3B-BD11-698718A29A94}" dt="2019-10-25T07:10:46.719" v="1071" actId="478"/>
          <ac:picMkLst>
            <pc:docMk/>
            <pc:sldMk cId="3701024981" sldId="269"/>
            <ac:picMk id="167" creationId="{3FA78270-4C4E-49B0-939D-F2631D13E806}"/>
          </ac:picMkLst>
        </pc:picChg>
        <pc:picChg chg="add mod topLvl modCrop">
          <ac:chgData name="CHOI JUNHO" userId="2ed797a4709b55ca" providerId="LiveId" clId="{5B9CC2E5-527B-4B3B-BD11-698718A29A94}" dt="2019-10-25T07:12:23.978" v="1174" actId="164"/>
          <ac:picMkLst>
            <pc:docMk/>
            <pc:sldMk cId="3701024981" sldId="269"/>
            <ac:picMk id="170" creationId="{E08DECE5-737A-40BE-95C9-A4EF2BDF26AE}"/>
          </ac:picMkLst>
        </pc:picChg>
        <pc:cxnChg chg="add del">
          <ac:chgData name="CHOI JUNHO" userId="2ed797a4709b55ca" providerId="LiveId" clId="{5B9CC2E5-527B-4B3B-BD11-698718A29A94}" dt="2019-10-25T05:39:43.091" v="160"/>
          <ac:cxnSpMkLst>
            <pc:docMk/>
            <pc:sldMk cId="3701024981" sldId="269"/>
            <ac:cxnSpMk id="7" creationId="{82F60443-D388-4AE4-8008-567B6F1440E9}"/>
          </ac:cxnSpMkLst>
        </pc:cxnChg>
        <pc:cxnChg chg="add del">
          <ac:chgData name="CHOI JUNHO" userId="2ed797a4709b55ca" providerId="LiveId" clId="{5B9CC2E5-527B-4B3B-BD11-698718A29A94}" dt="2019-10-25T05:39:43.091" v="160"/>
          <ac:cxnSpMkLst>
            <pc:docMk/>
            <pc:sldMk cId="3701024981" sldId="269"/>
            <ac:cxnSpMk id="10" creationId="{E40AC733-330B-42EF-B640-D1779E3D5688}"/>
          </ac:cxnSpMkLst>
        </pc:cxnChg>
        <pc:cxnChg chg="add del">
          <ac:chgData name="CHOI JUNHO" userId="2ed797a4709b55ca" providerId="LiveId" clId="{5B9CC2E5-527B-4B3B-BD11-698718A29A94}" dt="2019-10-25T05:39:43.091" v="160"/>
          <ac:cxnSpMkLst>
            <pc:docMk/>
            <pc:sldMk cId="3701024981" sldId="269"/>
            <ac:cxnSpMk id="11" creationId="{006AAAEA-F0B0-427D-A06F-9070F0F20FEC}"/>
          </ac:cxnSpMkLst>
        </pc:cxnChg>
        <pc:cxnChg chg="add del">
          <ac:chgData name="CHOI JUNHO" userId="2ed797a4709b55ca" providerId="LiveId" clId="{5B9CC2E5-527B-4B3B-BD11-698718A29A94}" dt="2019-10-25T05:39:43.091" v="160"/>
          <ac:cxnSpMkLst>
            <pc:docMk/>
            <pc:sldMk cId="3701024981" sldId="269"/>
            <ac:cxnSpMk id="14" creationId="{4D10B893-E0FE-46DF-80D6-199811A17146}"/>
          </ac:cxnSpMkLst>
        </pc:cxnChg>
        <pc:cxnChg chg="add del">
          <ac:chgData name="CHOI JUNHO" userId="2ed797a4709b55ca" providerId="LiveId" clId="{5B9CC2E5-527B-4B3B-BD11-698718A29A94}" dt="2019-10-25T05:39:43.091" v="160"/>
          <ac:cxnSpMkLst>
            <pc:docMk/>
            <pc:sldMk cId="3701024981" sldId="269"/>
            <ac:cxnSpMk id="16" creationId="{12A53819-03BD-4B6C-BA3A-67E5FADA8D82}"/>
          </ac:cxnSpMkLst>
        </pc:cxnChg>
        <pc:cxnChg chg="add del">
          <ac:chgData name="CHOI JUNHO" userId="2ed797a4709b55ca" providerId="LiveId" clId="{5B9CC2E5-527B-4B3B-BD11-698718A29A94}" dt="2019-10-25T05:39:43.091" v="160"/>
          <ac:cxnSpMkLst>
            <pc:docMk/>
            <pc:sldMk cId="3701024981" sldId="269"/>
            <ac:cxnSpMk id="17" creationId="{CA189BD0-8ABA-4B19-A1FC-439808C916E1}"/>
          </ac:cxnSpMkLst>
        </pc:cxnChg>
        <pc:cxnChg chg="add del">
          <ac:chgData name="CHOI JUNHO" userId="2ed797a4709b55ca" providerId="LiveId" clId="{5B9CC2E5-527B-4B3B-BD11-698718A29A94}" dt="2019-10-25T05:39:43.091" v="160"/>
          <ac:cxnSpMkLst>
            <pc:docMk/>
            <pc:sldMk cId="3701024981" sldId="269"/>
            <ac:cxnSpMk id="21" creationId="{0755AE1B-1292-4706-82C2-E86CEE5D57F4}"/>
          </ac:cxnSpMkLst>
        </pc:cxnChg>
        <pc:cxnChg chg="add del">
          <ac:chgData name="CHOI JUNHO" userId="2ed797a4709b55ca" providerId="LiveId" clId="{5B9CC2E5-527B-4B3B-BD11-698718A29A94}" dt="2019-10-25T05:39:43.091" v="160"/>
          <ac:cxnSpMkLst>
            <pc:docMk/>
            <pc:sldMk cId="3701024981" sldId="269"/>
            <ac:cxnSpMk id="25" creationId="{AF2F0707-670F-41E7-B582-F1BF57596932}"/>
          </ac:cxnSpMkLst>
        </pc:cxnChg>
        <pc:cxnChg chg="add del">
          <ac:chgData name="CHOI JUNHO" userId="2ed797a4709b55ca" providerId="LiveId" clId="{5B9CC2E5-527B-4B3B-BD11-698718A29A94}" dt="2019-10-25T05:39:43.091" v="160"/>
          <ac:cxnSpMkLst>
            <pc:docMk/>
            <pc:sldMk cId="3701024981" sldId="269"/>
            <ac:cxnSpMk id="36" creationId="{FC81A4C2-34EF-4E69-B458-65C8DEEC0BEC}"/>
          </ac:cxnSpMkLst>
        </pc:cxnChg>
        <pc:cxnChg chg="add del">
          <ac:chgData name="CHOI JUNHO" userId="2ed797a4709b55ca" providerId="LiveId" clId="{5B9CC2E5-527B-4B3B-BD11-698718A29A94}" dt="2019-10-25T05:39:43.091" v="160"/>
          <ac:cxnSpMkLst>
            <pc:docMk/>
            <pc:sldMk cId="3701024981" sldId="269"/>
            <ac:cxnSpMk id="40" creationId="{D3F612FB-84D3-4CB9-8678-4C4204749EC2}"/>
          </ac:cxnSpMkLst>
        </pc:cxnChg>
        <pc:cxnChg chg="add del">
          <ac:chgData name="CHOI JUNHO" userId="2ed797a4709b55ca" providerId="LiveId" clId="{5B9CC2E5-527B-4B3B-BD11-698718A29A94}" dt="2019-10-25T05:39:43.091" v="160"/>
          <ac:cxnSpMkLst>
            <pc:docMk/>
            <pc:sldMk cId="3701024981" sldId="269"/>
            <ac:cxnSpMk id="41" creationId="{A8F6D12E-9AF9-4F2C-B6CD-EFAC7B1C7FD2}"/>
          </ac:cxnSpMkLst>
        </pc:cxnChg>
        <pc:cxnChg chg="add del">
          <ac:chgData name="CHOI JUNHO" userId="2ed797a4709b55ca" providerId="LiveId" clId="{5B9CC2E5-527B-4B3B-BD11-698718A29A94}" dt="2019-10-25T05:39:43.091" v="160"/>
          <ac:cxnSpMkLst>
            <pc:docMk/>
            <pc:sldMk cId="3701024981" sldId="269"/>
            <ac:cxnSpMk id="42" creationId="{6430F623-9B70-4714-9B24-FE16A78CF560}"/>
          </ac:cxnSpMkLst>
        </pc:cxnChg>
        <pc:cxnChg chg="add del">
          <ac:chgData name="CHOI JUNHO" userId="2ed797a4709b55ca" providerId="LiveId" clId="{5B9CC2E5-527B-4B3B-BD11-698718A29A94}" dt="2019-10-25T05:39:43.091" v="160"/>
          <ac:cxnSpMkLst>
            <pc:docMk/>
            <pc:sldMk cId="3701024981" sldId="269"/>
            <ac:cxnSpMk id="45" creationId="{984BB242-CBFE-4F96-9AA3-1D2498C68D10}"/>
          </ac:cxnSpMkLst>
        </pc:cxnChg>
        <pc:cxnChg chg="add del">
          <ac:chgData name="CHOI JUNHO" userId="2ed797a4709b55ca" providerId="LiveId" clId="{5B9CC2E5-527B-4B3B-BD11-698718A29A94}" dt="2019-10-25T05:39:43.091" v="160"/>
          <ac:cxnSpMkLst>
            <pc:docMk/>
            <pc:sldMk cId="3701024981" sldId="269"/>
            <ac:cxnSpMk id="49" creationId="{4EE1EE90-A5E1-482E-9CD5-FB07695FE87F}"/>
          </ac:cxnSpMkLst>
        </pc:cxnChg>
        <pc:cxnChg chg="add del">
          <ac:chgData name="CHOI JUNHO" userId="2ed797a4709b55ca" providerId="LiveId" clId="{5B9CC2E5-527B-4B3B-BD11-698718A29A94}" dt="2019-10-25T05:39:43.091" v="160"/>
          <ac:cxnSpMkLst>
            <pc:docMk/>
            <pc:sldMk cId="3701024981" sldId="269"/>
            <ac:cxnSpMk id="58" creationId="{2713420F-18A1-4F23-A165-5053CA5DA8C1}"/>
          </ac:cxnSpMkLst>
        </pc:cxnChg>
        <pc:cxnChg chg="add del">
          <ac:chgData name="CHOI JUNHO" userId="2ed797a4709b55ca" providerId="LiveId" clId="{5B9CC2E5-527B-4B3B-BD11-698718A29A94}" dt="2019-10-25T05:39:43.091" v="160"/>
          <ac:cxnSpMkLst>
            <pc:docMk/>
            <pc:sldMk cId="3701024981" sldId="269"/>
            <ac:cxnSpMk id="65" creationId="{32F873C4-4D37-4C58-A756-3A233C0C6F40}"/>
          </ac:cxnSpMkLst>
        </pc:cxnChg>
        <pc:cxnChg chg="add del">
          <ac:chgData name="CHOI JUNHO" userId="2ed797a4709b55ca" providerId="LiveId" clId="{5B9CC2E5-527B-4B3B-BD11-698718A29A94}" dt="2019-10-25T05:39:43.091" v="160"/>
          <ac:cxnSpMkLst>
            <pc:docMk/>
            <pc:sldMk cId="3701024981" sldId="269"/>
            <ac:cxnSpMk id="66" creationId="{2AD7751B-C43C-4372-B4B2-18A2B5F8A570}"/>
          </ac:cxnSpMkLst>
        </pc:cxnChg>
        <pc:cxnChg chg="add del">
          <ac:chgData name="CHOI JUNHO" userId="2ed797a4709b55ca" providerId="LiveId" clId="{5B9CC2E5-527B-4B3B-BD11-698718A29A94}" dt="2019-10-25T05:39:43.091" v="160"/>
          <ac:cxnSpMkLst>
            <pc:docMk/>
            <pc:sldMk cId="3701024981" sldId="269"/>
            <ac:cxnSpMk id="68" creationId="{FDEB2FCA-AA88-456C-8676-479C3DBC21C6}"/>
          </ac:cxnSpMkLst>
        </pc:cxnChg>
        <pc:cxnChg chg="add mod">
          <ac:chgData name="CHOI JUNHO" userId="2ed797a4709b55ca" providerId="LiveId" clId="{5B9CC2E5-527B-4B3B-BD11-698718A29A94}" dt="2019-10-25T07:13:42.093" v="1189" actId="1076"/>
          <ac:cxnSpMkLst>
            <pc:docMk/>
            <pc:sldMk cId="3701024981" sldId="269"/>
            <ac:cxnSpMk id="71" creationId="{0EB19EE5-9465-4623-B5E6-86A4EEA948BC}"/>
          </ac:cxnSpMkLst>
        </pc:cxnChg>
        <pc:cxnChg chg="add del mod">
          <ac:chgData name="CHOI JUNHO" userId="2ed797a4709b55ca" providerId="LiveId" clId="{5B9CC2E5-527B-4B3B-BD11-698718A29A94}" dt="2019-10-25T06:27:24.910" v="532" actId="478"/>
          <ac:cxnSpMkLst>
            <pc:docMk/>
            <pc:sldMk cId="3701024981" sldId="269"/>
            <ac:cxnSpMk id="74" creationId="{6992C6D2-C648-43B7-A8F1-8CB36F4281D0}"/>
          </ac:cxnSpMkLst>
        </pc:cxnChg>
        <pc:cxnChg chg="add mod">
          <ac:chgData name="CHOI JUNHO" userId="2ed797a4709b55ca" providerId="LiveId" clId="{5B9CC2E5-527B-4B3B-BD11-698718A29A94}" dt="2019-10-25T07:13:42.093" v="1189" actId="1076"/>
          <ac:cxnSpMkLst>
            <pc:docMk/>
            <pc:sldMk cId="3701024981" sldId="269"/>
            <ac:cxnSpMk id="75" creationId="{3EAA323F-DBB6-4EA2-A233-C692700A4A09}"/>
          </ac:cxnSpMkLst>
        </pc:cxnChg>
        <pc:cxnChg chg="add mod">
          <ac:chgData name="CHOI JUNHO" userId="2ed797a4709b55ca" providerId="LiveId" clId="{5B9CC2E5-527B-4B3B-BD11-698718A29A94}" dt="2019-10-25T07:13:42.093" v="1189" actId="1076"/>
          <ac:cxnSpMkLst>
            <pc:docMk/>
            <pc:sldMk cId="3701024981" sldId="269"/>
            <ac:cxnSpMk id="78" creationId="{D05A348D-A722-4F99-9226-69B4D9EA6C86}"/>
          </ac:cxnSpMkLst>
        </pc:cxnChg>
        <pc:cxnChg chg="add del mod">
          <ac:chgData name="CHOI JUNHO" userId="2ed797a4709b55ca" providerId="LiveId" clId="{5B9CC2E5-527B-4B3B-BD11-698718A29A94}" dt="2019-10-25T05:51:46.362" v="406" actId="478"/>
          <ac:cxnSpMkLst>
            <pc:docMk/>
            <pc:sldMk cId="3701024981" sldId="269"/>
            <ac:cxnSpMk id="80" creationId="{59FCD48E-D5DB-4DC5-B725-96E43EF95485}"/>
          </ac:cxnSpMkLst>
        </pc:cxnChg>
        <pc:cxnChg chg="add mod">
          <ac:chgData name="CHOI JUNHO" userId="2ed797a4709b55ca" providerId="LiveId" clId="{5B9CC2E5-527B-4B3B-BD11-698718A29A94}" dt="2019-10-25T07:13:42.093" v="1189" actId="1076"/>
          <ac:cxnSpMkLst>
            <pc:docMk/>
            <pc:sldMk cId="3701024981" sldId="269"/>
            <ac:cxnSpMk id="81" creationId="{1531A96F-ADC4-488E-B8F7-C84DFF9517F3}"/>
          </ac:cxnSpMkLst>
        </pc:cxnChg>
        <pc:cxnChg chg="add del mod">
          <ac:chgData name="CHOI JUNHO" userId="2ed797a4709b55ca" providerId="LiveId" clId="{5B9CC2E5-527B-4B3B-BD11-698718A29A94}" dt="2019-10-25T06:28:38.255" v="566" actId="478"/>
          <ac:cxnSpMkLst>
            <pc:docMk/>
            <pc:sldMk cId="3701024981" sldId="269"/>
            <ac:cxnSpMk id="85" creationId="{D6902273-800C-4829-9318-3C57F8444D23}"/>
          </ac:cxnSpMkLst>
        </pc:cxnChg>
        <pc:cxnChg chg="add mod">
          <ac:chgData name="CHOI JUNHO" userId="2ed797a4709b55ca" providerId="LiveId" clId="{5B9CC2E5-527B-4B3B-BD11-698718A29A94}" dt="2019-10-25T07:13:42.093" v="1189" actId="1076"/>
          <ac:cxnSpMkLst>
            <pc:docMk/>
            <pc:sldMk cId="3701024981" sldId="269"/>
            <ac:cxnSpMk id="89" creationId="{47020681-DCBB-4A06-927F-F33D01FFE2F6}"/>
          </ac:cxnSpMkLst>
        </pc:cxnChg>
        <pc:cxnChg chg="add del mod">
          <ac:chgData name="CHOI JUNHO" userId="2ed797a4709b55ca" providerId="LiveId" clId="{5B9CC2E5-527B-4B3B-BD11-698718A29A94}" dt="2019-10-25T07:13:15.741" v="1182" actId="478"/>
          <ac:cxnSpMkLst>
            <pc:docMk/>
            <pc:sldMk cId="3701024981" sldId="269"/>
            <ac:cxnSpMk id="100" creationId="{E8672D36-1605-4143-BB1F-200DD00DC313}"/>
          </ac:cxnSpMkLst>
        </pc:cxnChg>
        <pc:cxnChg chg="add del mod">
          <ac:chgData name="CHOI JUNHO" userId="2ed797a4709b55ca" providerId="LiveId" clId="{5B9CC2E5-527B-4B3B-BD11-698718A29A94}" dt="2019-10-25T06:32:48.607" v="719" actId="478"/>
          <ac:cxnSpMkLst>
            <pc:docMk/>
            <pc:sldMk cId="3701024981" sldId="269"/>
            <ac:cxnSpMk id="104" creationId="{E9BF8B63-ACAA-488F-BEF8-3889D9803123}"/>
          </ac:cxnSpMkLst>
        </pc:cxnChg>
        <pc:cxnChg chg="add del mod">
          <ac:chgData name="CHOI JUNHO" userId="2ed797a4709b55ca" providerId="LiveId" clId="{5B9CC2E5-527B-4B3B-BD11-698718A29A94}" dt="2019-10-25T06:30:16.492" v="710" actId="478"/>
          <ac:cxnSpMkLst>
            <pc:docMk/>
            <pc:sldMk cId="3701024981" sldId="269"/>
            <ac:cxnSpMk id="105" creationId="{A36759AF-AF89-463C-BAB3-4680DC99FD06}"/>
          </ac:cxnSpMkLst>
        </pc:cxnChg>
        <pc:cxnChg chg="add del mod">
          <ac:chgData name="CHOI JUNHO" userId="2ed797a4709b55ca" providerId="LiveId" clId="{5B9CC2E5-527B-4B3B-BD11-698718A29A94}" dt="2019-10-25T06:32:48.607" v="719" actId="478"/>
          <ac:cxnSpMkLst>
            <pc:docMk/>
            <pc:sldMk cId="3701024981" sldId="269"/>
            <ac:cxnSpMk id="106" creationId="{052D78D7-57D9-4C47-9020-0A600D3C5380}"/>
          </ac:cxnSpMkLst>
        </pc:cxnChg>
        <pc:cxnChg chg="add del mod">
          <ac:chgData name="CHOI JUNHO" userId="2ed797a4709b55ca" providerId="LiveId" clId="{5B9CC2E5-527B-4B3B-BD11-698718A29A94}" dt="2019-10-25T06:32:48.607" v="719" actId="478"/>
          <ac:cxnSpMkLst>
            <pc:docMk/>
            <pc:sldMk cId="3701024981" sldId="269"/>
            <ac:cxnSpMk id="109" creationId="{A58DC7D0-3FD2-40A5-8183-8077FD8FDF3C}"/>
          </ac:cxnSpMkLst>
        </pc:cxnChg>
        <pc:cxnChg chg="add del mod">
          <ac:chgData name="CHOI JUNHO" userId="2ed797a4709b55ca" providerId="LiveId" clId="{5B9CC2E5-527B-4B3B-BD11-698718A29A94}" dt="2019-10-25T07:13:15.741" v="1182" actId="478"/>
          <ac:cxnSpMkLst>
            <pc:docMk/>
            <pc:sldMk cId="3701024981" sldId="269"/>
            <ac:cxnSpMk id="113" creationId="{A2214370-40F2-4D7B-93AC-05D0BC99C6C0}"/>
          </ac:cxnSpMkLst>
        </pc:cxnChg>
        <pc:cxnChg chg="add del">
          <ac:chgData name="CHOI JUNHO" userId="2ed797a4709b55ca" providerId="LiveId" clId="{5B9CC2E5-527B-4B3B-BD11-698718A29A94}" dt="2019-10-25T05:39:54.069" v="162" actId="478"/>
          <ac:cxnSpMkLst>
            <pc:docMk/>
            <pc:sldMk cId="3701024981" sldId="269"/>
            <ac:cxnSpMk id="122" creationId="{EB0EFF9E-80F3-4A60-8B2F-03E97EB2DC74}"/>
          </ac:cxnSpMkLst>
        </pc:cxnChg>
        <pc:cxnChg chg="add del mod">
          <ac:chgData name="CHOI JUNHO" userId="2ed797a4709b55ca" providerId="LiveId" clId="{5B9CC2E5-527B-4B3B-BD11-698718A29A94}" dt="2019-10-25T06:32:48.607" v="719" actId="478"/>
          <ac:cxnSpMkLst>
            <pc:docMk/>
            <pc:sldMk cId="3701024981" sldId="269"/>
            <ac:cxnSpMk id="129" creationId="{BA0AB1E8-26AA-410F-AEFC-695C43A5A608}"/>
          </ac:cxnSpMkLst>
        </pc:cxnChg>
        <pc:cxnChg chg="add del mod">
          <ac:chgData name="CHOI JUNHO" userId="2ed797a4709b55ca" providerId="LiveId" clId="{5B9CC2E5-527B-4B3B-BD11-698718A29A94}" dt="2019-10-25T07:13:15.741" v="1182" actId="478"/>
          <ac:cxnSpMkLst>
            <pc:docMk/>
            <pc:sldMk cId="3701024981" sldId="269"/>
            <ac:cxnSpMk id="130" creationId="{387D208A-160D-4847-B605-F532134080E8}"/>
          </ac:cxnSpMkLst>
        </pc:cxnChg>
        <pc:cxnChg chg="add del mod">
          <ac:chgData name="CHOI JUNHO" userId="2ed797a4709b55ca" providerId="LiveId" clId="{5B9CC2E5-527B-4B3B-BD11-698718A29A94}" dt="2019-10-25T07:13:15.741" v="1182" actId="478"/>
          <ac:cxnSpMkLst>
            <pc:docMk/>
            <pc:sldMk cId="3701024981" sldId="269"/>
            <ac:cxnSpMk id="132" creationId="{AE5F4CD1-B006-4839-A069-1AF149D652B2}"/>
          </ac:cxnSpMkLst>
        </pc:cxnChg>
        <pc:cxnChg chg="add del">
          <ac:chgData name="CHOI JUNHO" userId="2ed797a4709b55ca" providerId="LiveId" clId="{5B9CC2E5-527B-4B3B-BD11-698718A29A94}" dt="2019-10-25T06:19:24.893" v="413" actId="478"/>
          <ac:cxnSpMkLst>
            <pc:docMk/>
            <pc:sldMk cId="3701024981" sldId="269"/>
            <ac:cxnSpMk id="144" creationId="{563164BD-0186-4492-81E6-AF722D320517}"/>
          </ac:cxnSpMkLst>
        </pc:cxnChg>
        <pc:cxnChg chg="add mod">
          <ac:chgData name="CHOI JUNHO" userId="2ed797a4709b55ca" providerId="LiveId" clId="{5B9CC2E5-527B-4B3B-BD11-698718A29A94}" dt="2019-10-25T07:13:42.093" v="1189" actId="1076"/>
          <ac:cxnSpMkLst>
            <pc:docMk/>
            <pc:sldMk cId="3701024981" sldId="269"/>
            <ac:cxnSpMk id="145" creationId="{1844ECF1-8D41-4F66-9DF0-1A724E1BBF8D}"/>
          </ac:cxnSpMkLst>
        </pc:cxnChg>
        <pc:cxnChg chg="add mod">
          <ac:chgData name="CHOI JUNHO" userId="2ed797a4709b55ca" providerId="LiveId" clId="{5B9CC2E5-527B-4B3B-BD11-698718A29A94}" dt="2019-10-25T07:13:42.093" v="1189" actId="1076"/>
          <ac:cxnSpMkLst>
            <pc:docMk/>
            <pc:sldMk cId="3701024981" sldId="269"/>
            <ac:cxnSpMk id="151" creationId="{CD6A5F96-73E1-42FF-92DC-3027731D9A6D}"/>
          </ac:cxnSpMkLst>
        </pc:cxnChg>
        <pc:cxnChg chg="add del mod">
          <ac:chgData name="CHOI JUNHO" userId="2ed797a4709b55ca" providerId="LiveId" clId="{5B9CC2E5-527B-4B3B-BD11-698718A29A94}" dt="2019-10-25T06:32:12.084" v="714" actId="478"/>
          <ac:cxnSpMkLst>
            <pc:docMk/>
            <pc:sldMk cId="3701024981" sldId="269"/>
            <ac:cxnSpMk id="154" creationId="{81E88BD0-4DBA-4347-B762-6A491B45153C}"/>
          </ac:cxnSpMkLst>
        </pc:cxnChg>
        <pc:cxnChg chg="add mod">
          <ac:chgData name="CHOI JUNHO" userId="2ed797a4709b55ca" providerId="LiveId" clId="{5B9CC2E5-527B-4B3B-BD11-698718A29A94}" dt="2019-10-25T07:13:42.093" v="1189" actId="1076"/>
          <ac:cxnSpMkLst>
            <pc:docMk/>
            <pc:sldMk cId="3701024981" sldId="269"/>
            <ac:cxnSpMk id="176" creationId="{F0764B5C-7996-4555-A6C8-DCF384F07B15}"/>
          </ac:cxnSpMkLst>
        </pc:cxnChg>
        <pc:cxnChg chg="add mod">
          <ac:chgData name="CHOI JUNHO" userId="2ed797a4709b55ca" providerId="LiveId" clId="{5B9CC2E5-527B-4B3B-BD11-698718A29A94}" dt="2019-10-25T07:13:42.093" v="1189" actId="1076"/>
          <ac:cxnSpMkLst>
            <pc:docMk/>
            <pc:sldMk cId="3701024981" sldId="269"/>
            <ac:cxnSpMk id="184" creationId="{2038451C-79FF-48C2-8602-E9EAA305AAD6}"/>
          </ac:cxnSpMkLst>
        </pc:cxnChg>
      </pc:sldChg>
      <pc:sldChg chg="addSp delSp modSp add">
        <pc:chgData name="CHOI JUNHO" userId="2ed797a4709b55ca" providerId="LiveId" clId="{5B9CC2E5-527B-4B3B-BD11-698718A29A94}" dt="2019-10-28T03:27:06.874" v="5463" actId="20577"/>
        <pc:sldMkLst>
          <pc:docMk/>
          <pc:sldMk cId="1665297153" sldId="270"/>
        </pc:sldMkLst>
        <pc:spChg chg="mod">
          <ac:chgData name="CHOI JUNHO" userId="2ed797a4709b55ca" providerId="LiveId" clId="{5B9CC2E5-527B-4B3B-BD11-698718A29A94}" dt="2019-10-28T03:22:41.795" v="5423" actId="20577"/>
          <ac:spMkLst>
            <pc:docMk/>
            <pc:sldMk cId="1665297153" sldId="270"/>
            <ac:spMk id="2" creationId="{C0A9B755-95D3-4E21-9F5C-A6467321ABBF}"/>
          </ac:spMkLst>
        </pc:spChg>
        <pc:spChg chg="add mod">
          <ac:chgData name="CHOI JUNHO" userId="2ed797a4709b55ca" providerId="LiveId" clId="{5B9CC2E5-527B-4B3B-BD11-698718A29A94}" dt="2019-10-25T08:20:09.419" v="3103" actId="1076"/>
          <ac:spMkLst>
            <pc:docMk/>
            <pc:sldMk cId="1665297153" sldId="270"/>
            <ac:spMk id="3" creationId="{08404561-832C-42A9-BCE1-4B921D68F947}"/>
          </ac:spMkLst>
        </pc:spChg>
        <pc:spChg chg="add del mod">
          <ac:chgData name="CHOI JUNHO" userId="2ed797a4709b55ca" providerId="LiveId" clId="{5B9CC2E5-527B-4B3B-BD11-698718A29A94}" dt="2019-10-25T08:13:03.332" v="2949" actId="478"/>
          <ac:spMkLst>
            <pc:docMk/>
            <pc:sldMk cId="1665297153" sldId="270"/>
            <ac:spMk id="4" creationId="{FF4389FC-924B-442D-9CE5-AE54ADC0657C}"/>
          </ac:spMkLst>
        </pc:spChg>
        <pc:spChg chg="add del mod">
          <ac:chgData name="CHOI JUNHO" userId="2ed797a4709b55ca" providerId="LiveId" clId="{5B9CC2E5-527B-4B3B-BD11-698718A29A94}" dt="2019-10-25T07:34:11.627" v="1816" actId="478"/>
          <ac:spMkLst>
            <pc:docMk/>
            <pc:sldMk cId="1665297153" sldId="270"/>
            <ac:spMk id="6" creationId="{10832364-E72E-4F8B-BFF7-FBA34E68733F}"/>
          </ac:spMkLst>
        </pc:spChg>
        <pc:spChg chg="add mod">
          <ac:chgData name="CHOI JUNHO" userId="2ed797a4709b55ca" providerId="LiveId" clId="{5B9CC2E5-527B-4B3B-BD11-698718A29A94}" dt="2019-10-25T08:20:09.419" v="3103" actId="1076"/>
          <ac:spMkLst>
            <pc:docMk/>
            <pc:sldMk cId="1665297153" sldId="270"/>
            <ac:spMk id="8" creationId="{5B3699D4-E2C7-49B9-B41C-250D3577104E}"/>
          </ac:spMkLst>
        </pc:spChg>
        <pc:spChg chg="add del mod">
          <ac:chgData name="CHOI JUNHO" userId="2ed797a4709b55ca" providerId="LiveId" clId="{5B9CC2E5-527B-4B3B-BD11-698718A29A94}" dt="2019-10-25T07:34:11.627" v="1816" actId="478"/>
          <ac:spMkLst>
            <pc:docMk/>
            <pc:sldMk cId="1665297153" sldId="270"/>
            <ac:spMk id="9" creationId="{249044E2-7F89-4F2D-98B4-F40F27701E2B}"/>
          </ac:spMkLst>
        </pc:spChg>
        <pc:spChg chg="add del mod">
          <ac:chgData name="CHOI JUNHO" userId="2ed797a4709b55ca" providerId="LiveId" clId="{5B9CC2E5-527B-4B3B-BD11-698718A29A94}" dt="2019-10-25T07:34:11.627" v="1816" actId="478"/>
          <ac:spMkLst>
            <pc:docMk/>
            <pc:sldMk cId="1665297153" sldId="270"/>
            <ac:spMk id="12" creationId="{9263FB49-5653-42EE-9DE3-44B39B5864DF}"/>
          </ac:spMkLst>
        </pc:spChg>
        <pc:spChg chg="add del mod">
          <ac:chgData name="CHOI JUNHO" userId="2ed797a4709b55ca" providerId="LiveId" clId="{5B9CC2E5-527B-4B3B-BD11-698718A29A94}" dt="2019-10-25T07:34:11.627" v="1816" actId="478"/>
          <ac:spMkLst>
            <pc:docMk/>
            <pc:sldMk cId="1665297153" sldId="270"/>
            <ac:spMk id="13" creationId="{D82CBA51-CB7F-44EF-BE32-A3EF4EB0264B}"/>
          </ac:spMkLst>
        </pc:spChg>
        <pc:spChg chg="add mod">
          <ac:chgData name="CHOI JUNHO" userId="2ed797a4709b55ca" providerId="LiveId" clId="{5B9CC2E5-527B-4B3B-BD11-698718A29A94}" dt="2019-10-25T08:20:09.419" v="3103" actId="1076"/>
          <ac:spMkLst>
            <pc:docMk/>
            <pc:sldMk cId="1665297153" sldId="270"/>
            <ac:spMk id="14" creationId="{E186A483-920D-49FF-BB8D-66835DCA4BF2}"/>
          </ac:spMkLst>
        </pc:spChg>
        <pc:spChg chg="add del mod">
          <ac:chgData name="CHOI JUNHO" userId="2ed797a4709b55ca" providerId="LiveId" clId="{5B9CC2E5-527B-4B3B-BD11-698718A29A94}" dt="2019-10-25T08:13:03.332" v="2949" actId="478"/>
          <ac:spMkLst>
            <pc:docMk/>
            <pc:sldMk cId="1665297153" sldId="270"/>
            <ac:spMk id="16" creationId="{13495D62-71EC-4A55-8745-A80EEF8D4AE7}"/>
          </ac:spMkLst>
        </pc:spChg>
        <pc:spChg chg="add del mod">
          <ac:chgData name="CHOI JUNHO" userId="2ed797a4709b55ca" providerId="LiveId" clId="{5B9CC2E5-527B-4B3B-BD11-698718A29A94}" dt="2019-10-25T08:13:03.332" v="2949" actId="478"/>
          <ac:spMkLst>
            <pc:docMk/>
            <pc:sldMk cId="1665297153" sldId="270"/>
            <ac:spMk id="17" creationId="{47ECFC45-9AAF-4992-905F-0E47D5B88A07}"/>
          </ac:spMkLst>
        </pc:spChg>
        <pc:spChg chg="add mod">
          <ac:chgData name="CHOI JUNHO" userId="2ed797a4709b55ca" providerId="LiveId" clId="{5B9CC2E5-527B-4B3B-BD11-698718A29A94}" dt="2019-10-25T07:26:51.746" v="1431" actId="164"/>
          <ac:spMkLst>
            <pc:docMk/>
            <pc:sldMk cId="1665297153" sldId="270"/>
            <ac:spMk id="19" creationId="{FD0B5C08-D654-41F3-A606-8B332515FE24}"/>
          </ac:spMkLst>
        </pc:spChg>
        <pc:spChg chg="add mod">
          <ac:chgData name="CHOI JUNHO" userId="2ed797a4709b55ca" providerId="LiveId" clId="{5B9CC2E5-527B-4B3B-BD11-698718A29A94}" dt="2019-10-25T09:32:46.964" v="4240" actId="20577"/>
          <ac:spMkLst>
            <pc:docMk/>
            <pc:sldMk cId="1665297153" sldId="270"/>
            <ac:spMk id="20" creationId="{B08C0ABE-CEC2-45B7-B4B6-4CED578B42DD}"/>
          </ac:spMkLst>
        </pc:spChg>
        <pc:spChg chg="add del mod">
          <ac:chgData name="CHOI JUNHO" userId="2ed797a4709b55ca" providerId="LiveId" clId="{5B9CC2E5-527B-4B3B-BD11-698718A29A94}" dt="2019-10-25T07:41:04.896" v="2215" actId="478"/>
          <ac:spMkLst>
            <pc:docMk/>
            <pc:sldMk cId="1665297153" sldId="270"/>
            <ac:spMk id="23" creationId="{5B2EB2E4-7ED3-49A4-8255-F4CAA485C6C4}"/>
          </ac:spMkLst>
        </pc:spChg>
        <pc:spChg chg="add del mod">
          <ac:chgData name="CHOI JUNHO" userId="2ed797a4709b55ca" providerId="LiveId" clId="{5B9CC2E5-527B-4B3B-BD11-698718A29A94}" dt="2019-10-25T07:41:04.896" v="2215" actId="478"/>
          <ac:spMkLst>
            <pc:docMk/>
            <pc:sldMk cId="1665297153" sldId="270"/>
            <ac:spMk id="26" creationId="{A21C7313-6FEB-41E8-B2C8-06DEF7FA9861}"/>
          </ac:spMkLst>
        </pc:spChg>
        <pc:spChg chg="mod topLvl">
          <ac:chgData name="CHOI JUNHO" userId="2ed797a4709b55ca" providerId="LiveId" clId="{5B9CC2E5-527B-4B3B-BD11-698718A29A94}" dt="2019-10-25T08:08:26.670" v="2783" actId="164"/>
          <ac:spMkLst>
            <pc:docMk/>
            <pc:sldMk cId="1665297153" sldId="270"/>
            <ac:spMk id="31" creationId="{3DB5C3AF-CB45-4EE4-B307-366664B5C5B0}"/>
          </ac:spMkLst>
        </pc:spChg>
        <pc:spChg chg="del mod topLvl">
          <ac:chgData name="CHOI JUNHO" userId="2ed797a4709b55ca" providerId="LiveId" clId="{5B9CC2E5-527B-4B3B-BD11-698718A29A94}" dt="2019-10-25T07:41:03.633" v="2214" actId="478"/>
          <ac:spMkLst>
            <pc:docMk/>
            <pc:sldMk cId="1665297153" sldId="270"/>
            <ac:spMk id="32" creationId="{0783D4FA-5DB4-48B1-8D7F-3E4CFB83A192}"/>
          </ac:spMkLst>
        </pc:spChg>
        <pc:spChg chg="del mod topLvl">
          <ac:chgData name="CHOI JUNHO" userId="2ed797a4709b55ca" providerId="LiveId" clId="{5B9CC2E5-527B-4B3B-BD11-698718A29A94}" dt="2019-10-25T07:30:26.829" v="1757" actId="478"/>
          <ac:spMkLst>
            <pc:docMk/>
            <pc:sldMk cId="1665297153" sldId="270"/>
            <ac:spMk id="33" creationId="{DDCC2AE1-558B-4A27-A9D2-473142282FE0}"/>
          </ac:spMkLst>
        </pc:spChg>
        <pc:spChg chg="del mod topLvl">
          <ac:chgData name="CHOI JUNHO" userId="2ed797a4709b55ca" providerId="LiveId" clId="{5B9CC2E5-527B-4B3B-BD11-698718A29A94}" dt="2019-10-25T07:41:03.633" v="2214" actId="478"/>
          <ac:spMkLst>
            <pc:docMk/>
            <pc:sldMk cId="1665297153" sldId="270"/>
            <ac:spMk id="35" creationId="{04AC251E-AE3A-4597-9D09-8990198704B2}"/>
          </ac:spMkLst>
        </pc:spChg>
        <pc:spChg chg="mod topLvl">
          <ac:chgData name="CHOI JUNHO" userId="2ed797a4709b55ca" providerId="LiveId" clId="{5B9CC2E5-527B-4B3B-BD11-698718A29A94}" dt="2019-10-25T08:08:26.670" v="2783" actId="164"/>
          <ac:spMkLst>
            <pc:docMk/>
            <pc:sldMk cId="1665297153" sldId="270"/>
            <ac:spMk id="36" creationId="{60260993-490A-46A8-B8B1-6468B822C259}"/>
          </ac:spMkLst>
        </pc:spChg>
        <pc:spChg chg="add mod topLvl">
          <ac:chgData name="CHOI JUNHO" userId="2ed797a4709b55ca" providerId="LiveId" clId="{5B9CC2E5-527B-4B3B-BD11-698718A29A94}" dt="2019-10-25T08:08:26.670" v="2783" actId="164"/>
          <ac:spMkLst>
            <pc:docMk/>
            <pc:sldMk cId="1665297153" sldId="270"/>
            <ac:spMk id="37" creationId="{A84E1EA7-FC20-4F13-959F-3F8D1C5D07AF}"/>
          </ac:spMkLst>
        </pc:spChg>
        <pc:spChg chg="add">
          <ac:chgData name="CHOI JUNHO" userId="2ed797a4709b55ca" providerId="LiveId" clId="{5B9CC2E5-527B-4B3B-BD11-698718A29A94}" dt="2019-10-25T08:56:56.736" v="4214"/>
          <ac:spMkLst>
            <pc:docMk/>
            <pc:sldMk cId="1665297153" sldId="270"/>
            <ac:spMk id="38" creationId="{3E92179B-1D51-42D9-BFB2-F36184AEE02B}"/>
          </ac:spMkLst>
        </pc:spChg>
        <pc:spChg chg="add del mod">
          <ac:chgData name="CHOI JUNHO" userId="2ed797a4709b55ca" providerId="LiveId" clId="{5B9CC2E5-527B-4B3B-BD11-698718A29A94}" dt="2019-10-25T07:53:55.807" v="2615" actId="478"/>
          <ac:spMkLst>
            <pc:docMk/>
            <pc:sldMk cId="1665297153" sldId="270"/>
            <ac:spMk id="41" creationId="{1ACD5A0F-2823-4294-A943-32E9C5491F8D}"/>
          </ac:spMkLst>
        </pc:spChg>
        <pc:spChg chg="mod topLvl">
          <ac:chgData name="CHOI JUNHO" userId="2ed797a4709b55ca" providerId="LiveId" clId="{5B9CC2E5-527B-4B3B-BD11-698718A29A94}" dt="2019-10-25T08:20:09.419" v="3103" actId="1076"/>
          <ac:spMkLst>
            <pc:docMk/>
            <pc:sldMk cId="1665297153" sldId="270"/>
            <ac:spMk id="46" creationId="{2DC549A4-4D7F-4D65-BD73-01C1CF8475E9}"/>
          </ac:spMkLst>
        </pc:spChg>
        <pc:spChg chg="mod topLvl">
          <ac:chgData name="CHOI JUNHO" userId="2ed797a4709b55ca" providerId="LiveId" clId="{5B9CC2E5-527B-4B3B-BD11-698718A29A94}" dt="2019-10-25T08:20:09.419" v="3103" actId="1076"/>
          <ac:spMkLst>
            <pc:docMk/>
            <pc:sldMk cId="1665297153" sldId="270"/>
            <ac:spMk id="47" creationId="{3E80AAAD-A83C-439E-B0A3-8E7F6C20DBC8}"/>
          </ac:spMkLst>
        </pc:spChg>
        <pc:spChg chg="del">
          <ac:chgData name="CHOI JUNHO" userId="2ed797a4709b55ca" providerId="LiveId" clId="{5B9CC2E5-527B-4B3B-BD11-698718A29A94}" dt="2019-10-25T07:38:16.789" v="2175" actId="478"/>
          <ac:spMkLst>
            <pc:docMk/>
            <pc:sldMk cId="1665297153" sldId="270"/>
            <ac:spMk id="48" creationId="{E17CEA51-8EF5-420D-984C-71614A8DD1C5}"/>
          </ac:spMkLst>
        </pc:spChg>
        <pc:spChg chg="del mod topLvl">
          <ac:chgData name="CHOI JUNHO" userId="2ed797a4709b55ca" providerId="LiveId" clId="{5B9CC2E5-527B-4B3B-BD11-698718A29A94}" dt="2019-10-25T07:53:58.013" v="2616" actId="478"/>
          <ac:spMkLst>
            <pc:docMk/>
            <pc:sldMk cId="1665297153" sldId="270"/>
            <ac:spMk id="50" creationId="{538A412E-9DE7-4197-8E99-CC9F254D0EC9}"/>
          </ac:spMkLst>
        </pc:spChg>
        <pc:spChg chg="add del mod">
          <ac:chgData name="CHOI JUNHO" userId="2ed797a4709b55ca" providerId="LiveId" clId="{5B9CC2E5-527B-4B3B-BD11-698718A29A94}" dt="2019-10-25T07:41:26.623" v="2219" actId="767"/>
          <ac:spMkLst>
            <pc:docMk/>
            <pc:sldMk cId="1665297153" sldId="270"/>
            <ac:spMk id="56" creationId="{DE062B81-7231-44E2-BA83-E461FA56650B}"/>
          </ac:spMkLst>
        </pc:spChg>
        <pc:spChg chg="add mod">
          <ac:chgData name="CHOI JUNHO" userId="2ed797a4709b55ca" providerId="LiveId" clId="{5B9CC2E5-527B-4B3B-BD11-698718A29A94}" dt="2019-10-25T08:20:09.419" v="3103" actId="1076"/>
          <ac:spMkLst>
            <pc:docMk/>
            <pc:sldMk cId="1665297153" sldId="270"/>
            <ac:spMk id="57" creationId="{68FAE4D7-BB0A-46BD-A061-97A3CEB0F2F5}"/>
          </ac:spMkLst>
        </pc:spChg>
        <pc:spChg chg="add del mod">
          <ac:chgData name="CHOI JUNHO" userId="2ed797a4709b55ca" providerId="LiveId" clId="{5B9CC2E5-527B-4B3B-BD11-698718A29A94}" dt="2019-10-25T08:08:34.471" v="2784" actId="478"/>
          <ac:spMkLst>
            <pc:docMk/>
            <pc:sldMk cId="1665297153" sldId="270"/>
            <ac:spMk id="59" creationId="{2279EB48-075C-4094-99E4-324AC760D962}"/>
          </ac:spMkLst>
        </pc:spChg>
        <pc:spChg chg="add mod">
          <ac:chgData name="CHOI JUNHO" userId="2ed797a4709b55ca" providerId="LiveId" clId="{5B9CC2E5-527B-4B3B-BD11-698718A29A94}" dt="2019-10-25T08:20:09.419" v="3103" actId="1076"/>
          <ac:spMkLst>
            <pc:docMk/>
            <pc:sldMk cId="1665297153" sldId="270"/>
            <ac:spMk id="68" creationId="{C63591AB-0CF9-4E01-B39E-A6360DC90A6D}"/>
          </ac:spMkLst>
        </pc:spChg>
        <pc:spChg chg="mod topLvl">
          <ac:chgData name="CHOI JUNHO" userId="2ed797a4709b55ca" providerId="LiveId" clId="{5B9CC2E5-527B-4B3B-BD11-698718A29A94}" dt="2019-10-25T08:14:54.459" v="3003" actId="164"/>
          <ac:spMkLst>
            <pc:docMk/>
            <pc:sldMk cId="1665297153" sldId="270"/>
            <ac:spMk id="73" creationId="{D111A169-F994-4110-99B5-EA8B17DCAD2D}"/>
          </ac:spMkLst>
        </pc:spChg>
        <pc:spChg chg="del">
          <ac:chgData name="CHOI JUNHO" userId="2ed797a4709b55ca" providerId="LiveId" clId="{5B9CC2E5-527B-4B3B-BD11-698718A29A94}" dt="2019-10-25T07:49:09.543" v="2495" actId="478"/>
          <ac:spMkLst>
            <pc:docMk/>
            <pc:sldMk cId="1665297153" sldId="270"/>
            <ac:spMk id="74" creationId="{AEB8241C-6D1F-441B-880E-244202BB7940}"/>
          </ac:spMkLst>
        </pc:spChg>
        <pc:spChg chg="add del mod ord topLvl">
          <ac:chgData name="CHOI JUNHO" userId="2ed797a4709b55ca" providerId="LiveId" clId="{5B9CC2E5-527B-4B3B-BD11-698718A29A94}" dt="2019-10-25T08:20:09.419" v="3103" actId="1076"/>
          <ac:spMkLst>
            <pc:docMk/>
            <pc:sldMk cId="1665297153" sldId="270"/>
            <ac:spMk id="75" creationId="{14F262EB-1BC7-4F2B-9D2B-63FC7E71CD5A}"/>
          </ac:spMkLst>
        </pc:spChg>
        <pc:spChg chg="add mod">
          <ac:chgData name="CHOI JUNHO" userId="2ed797a4709b55ca" providerId="LiveId" clId="{5B9CC2E5-527B-4B3B-BD11-698718A29A94}" dt="2019-10-25T08:20:09.419" v="3103" actId="1076"/>
          <ac:spMkLst>
            <pc:docMk/>
            <pc:sldMk cId="1665297153" sldId="270"/>
            <ac:spMk id="80" creationId="{57A8CDCE-DDDB-4E80-9AE1-1E7CE689232A}"/>
          </ac:spMkLst>
        </pc:spChg>
        <pc:spChg chg="add del mod">
          <ac:chgData name="CHOI JUNHO" userId="2ed797a4709b55ca" providerId="LiveId" clId="{5B9CC2E5-527B-4B3B-BD11-698718A29A94}" dt="2019-10-25T07:54:16.926" v="2621" actId="478"/>
          <ac:spMkLst>
            <pc:docMk/>
            <pc:sldMk cId="1665297153" sldId="270"/>
            <ac:spMk id="84" creationId="{7CE575BD-B19F-422B-8F85-D1D0C10022DD}"/>
          </ac:spMkLst>
        </pc:spChg>
        <pc:spChg chg="add del mod">
          <ac:chgData name="CHOI JUNHO" userId="2ed797a4709b55ca" providerId="LiveId" clId="{5B9CC2E5-527B-4B3B-BD11-698718A29A94}" dt="2019-10-25T08:07:49.502" v="2774" actId="478"/>
          <ac:spMkLst>
            <pc:docMk/>
            <pc:sldMk cId="1665297153" sldId="270"/>
            <ac:spMk id="85" creationId="{20E77269-D0A0-410D-B60C-7E7F819E3DDD}"/>
          </ac:spMkLst>
        </pc:spChg>
        <pc:spChg chg="add mod topLvl">
          <ac:chgData name="CHOI JUNHO" userId="2ed797a4709b55ca" providerId="LiveId" clId="{5B9CC2E5-527B-4B3B-BD11-698718A29A94}" dt="2019-10-25T08:14:54.459" v="3003" actId="164"/>
          <ac:spMkLst>
            <pc:docMk/>
            <pc:sldMk cId="1665297153" sldId="270"/>
            <ac:spMk id="86" creationId="{22E48F6F-3D65-4529-BD02-7F2D93386095}"/>
          </ac:spMkLst>
        </pc:spChg>
        <pc:spChg chg="add del mod">
          <ac:chgData name="CHOI JUNHO" userId="2ed797a4709b55ca" providerId="LiveId" clId="{5B9CC2E5-527B-4B3B-BD11-698718A29A94}" dt="2019-10-25T07:58:52.438" v="2718" actId="478"/>
          <ac:spMkLst>
            <pc:docMk/>
            <pc:sldMk cId="1665297153" sldId="270"/>
            <ac:spMk id="91" creationId="{67F1DDFF-34E8-4894-B0FC-DC44A1455F55}"/>
          </ac:spMkLst>
        </pc:spChg>
        <pc:spChg chg="add mod">
          <ac:chgData name="CHOI JUNHO" userId="2ed797a4709b55ca" providerId="LiveId" clId="{5B9CC2E5-527B-4B3B-BD11-698718A29A94}" dt="2019-10-25T08:08:26.670" v="2783" actId="164"/>
          <ac:spMkLst>
            <pc:docMk/>
            <pc:sldMk cId="1665297153" sldId="270"/>
            <ac:spMk id="92" creationId="{AA2D3D75-EA4C-449C-873C-C730950E86E4}"/>
          </ac:spMkLst>
        </pc:spChg>
        <pc:spChg chg="add mod">
          <ac:chgData name="CHOI JUNHO" userId="2ed797a4709b55ca" providerId="LiveId" clId="{5B9CC2E5-527B-4B3B-BD11-698718A29A94}" dt="2019-10-25T09:46:05.612" v="4456" actId="1076"/>
          <ac:spMkLst>
            <pc:docMk/>
            <pc:sldMk cId="1665297153" sldId="270"/>
            <ac:spMk id="96" creationId="{F58E4629-1E48-4386-8446-A683258391AE}"/>
          </ac:spMkLst>
        </pc:spChg>
        <pc:spChg chg="add mod">
          <ac:chgData name="CHOI JUNHO" userId="2ed797a4709b55ca" providerId="LiveId" clId="{5B9CC2E5-527B-4B3B-BD11-698718A29A94}" dt="2019-10-25T08:14:54.459" v="3003" actId="164"/>
          <ac:spMkLst>
            <pc:docMk/>
            <pc:sldMk cId="1665297153" sldId="270"/>
            <ac:spMk id="103" creationId="{C4D6C2E9-5807-4764-B68C-4C88956C2063}"/>
          </ac:spMkLst>
        </pc:spChg>
        <pc:spChg chg="add mod">
          <ac:chgData name="CHOI JUNHO" userId="2ed797a4709b55ca" providerId="LiveId" clId="{5B9CC2E5-527B-4B3B-BD11-698718A29A94}" dt="2019-10-25T08:14:54.459" v="3003" actId="164"/>
          <ac:spMkLst>
            <pc:docMk/>
            <pc:sldMk cId="1665297153" sldId="270"/>
            <ac:spMk id="104" creationId="{2817011C-12DD-4994-AC93-5BAFA35132C9}"/>
          </ac:spMkLst>
        </pc:spChg>
        <pc:spChg chg="add del mod">
          <ac:chgData name="CHOI JUNHO" userId="2ed797a4709b55ca" providerId="LiveId" clId="{5B9CC2E5-527B-4B3B-BD11-698718A29A94}" dt="2019-10-25T08:19:20.311" v="3095" actId="478"/>
          <ac:spMkLst>
            <pc:docMk/>
            <pc:sldMk cId="1665297153" sldId="270"/>
            <ac:spMk id="106" creationId="{E78DF8CF-CB56-4D51-8214-73FCC7AEF031}"/>
          </ac:spMkLst>
        </pc:spChg>
        <pc:spChg chg="add mod">
          <ac:chgData name="CHOI JUNHO" userId="2ed797a4709b55ca" providerId="LiveId" clId="{5B9CC2E5-527B-4B3B-BD11-698718A29A94}" dt="2019-10-25T08:20:09.419" v="3103" actId="1076"/>
          <ac:spMkLst>
            <pc:docMk/>
            <pc:sldMk cId="1665297153" sldId="270"/>
            <ac:spMk id="114" creationId="{E364806D-439F-4E93-B0A7-7B5A59C5CE47}"/>
          </ac:spMkLst>
        </pc:spChg>
        <pc:spChg chg="add mod">
          <ac:chgData name="CHOI JUNHO" userId="2ed797a4709b55ca" providerId="LiveId" clId="{5B9CC2E5-527B-4B3B-BD11-698718A29A94}" dt="2019-10-28T03:27:06.874" v="5463" actId="20577"/>
          <ac:spMkLst>
            <pc:docMk/>
            <pc:sldMk cId="1665297153" sldId="270"/>
            <ac:spMk id="118" creationId="{2ED7D25B-A6C1-4E95-A9E7-0F388DA42AAE}"/>
          </ac:spMkLst>
        </pc:spChg>
        <pc:grpChg chg="add del mod">
          <ac:chgData name="CHOI JUNHO" userId="2ed797a4709b55ca" providerId="LiveId" clId="{5B9CC2E5-527B-4B3B-BD11-698718A29A94}" dt="2019-10-25T07:28:47.302" v="1599" actId="478"/>
          <ac:grpSpMkLst>
            <pc:docMk/>
            <pc:sldMk cId="1665297153" sldId="270"/>
            <ac:grpSpMk id="27" creationId="{3368E6F3-F30E-482C-B805-957F25DF2443}"/>
          </ac:grpSpMkLst>
        </pc:grpChg>
        <pc:grpChg chg="add del mod">
          <ac:chgData name="CHOI JUNHO" userId="2ed797a4709b55ca" providerId="LiveId" clId="{5B9CC2E5-527B-4B3B-BD11-698718A29A94}" dt="2019-10-25T07:29:28.637" v="1711" actId="165"/>
          <ac:grpSpMkLst>
            <pc:docMk/>
            <pc:sldMk cId="1665297153" sldId="270"/>
            <ac:grpSpMk id="30" creationId="{3F6370BF-4211-40BD-8AFD-18954BCA191C}"/>
          </ac:grpSpMkLst>
        </pc:grpChg>
        <pc:grpChg chg="add del mod">
          <ac:chgData name="CHOI JUNHO" userId="2ed797a4709b55ca" providerId="LiveId" clId="{5B9CC2E5-527B-4B3B-BD11-698718A29A94}" dt="2019-10-25T07:33:26.324" v="1805" actId="165"/>
          <ac:grpSpMkLst>
            <pc:docMk/>
            <pc:sldMk cId="1665297153" sldId="270"/>
            <ac:grpSpMk id="40" creationId="{3F3DF6D3-0261-46B1-AFD6-2E7600460A6A}"/>
          </ac:grpSpMkLst>
        </pc:grpChg>
        <pc:grpChg chg="add del mod">
          <ac:chgData name="CHOI JUNHO" userId="2ed797a4709b55ca" providerId="LiveId" clId="{5B9CC2E5-527B-4B3B-BD11-698718A29A94}" dt="2019-10-25T07:54:03.279" v="2617" actId="165"/>
          <ac:grpSpMkLst>
            <pc:docMk/>
            <pc:sldMk cId="1665297153" sldId="270"/>
            <ac:grpSpMk id="42" creationId="{5F5C1189-9D0E-4C85-BEBE-EC1D1447F596}"/>
          </ac:grpSpMkLst>
        </pc:grpChg>
        <pc:grpChg chg="add del mod">
          <ac:chgData name="CHOI JUNHO" userId="2ed797a4709b55ca" providerId="LiveId" clId="{5B9CC2E5-527B-4B3B-BD11-698718A29A94}" dt="2019-10-25T07:40:42.354" v="2210" actId="165"/>
          <ac:grpSpMkLst>
            <pc:docMk/>
            <pc:sldMk cId="1665297153" sldId="270"/>
            <ac:grpSpMk id="45" creationId="{4AE4DF5F-9827-4516-8D2D-7B01958A6779}"/>
          </ac:grpSpMkLst>
        </pc:grpChg>
        <pc:grpChg chg="add del mod">
          <ac:chgData name="CHOI JUNHO" userId="2ed797a4709b55ca" providerId="LiveId" clId="{5B9CC2E5-527B-4B3B-BD11-698718A29A94}" dt="2019-10-25T07:54:03.279" v="2617" actId="165"/>
          <ac:grpSpMkLst>
            <pc:docMk/>
            <pc:sldMk cId="1665297153" sldId="270"/>
            <ac:grpSpMk id="54" creationId="{DDCC1116-7722-4B5E-A1C8-5891DE8732BC}"/>
          </ac:grpSpMkLst>
        </pc:grpChg>
        <pc:grpChg chg="add del mod">
          <ac:chgData name="CHOI JUNHO" userId="2ed797a4709b55ca" providerId="LiveId" clId="{5B9CC2E5-527B-4B3B-BD11-698718A29A94}" dt="2019-10-25T08:09:12.116" v="2793" actId="165"/>
          <ac:grpSpMkLst>
            <pc:docMk/>
            <pc:sldMk cId="1665297153" sldId="270"/>
            <ac:grpSpMk id="72" creationId="{68A830F9-3255-4C5F-B838-BA83E73058F4}"/>
          </ac:grpSpMkLst>
        </pc:grpChg>
        <pc:grpChg chg="add del mod">
          <ac:chgData name="CHOI JUNHO" userId="2ed797a4709b55ca" providerId="LiveId" clId="{5B9CC2E5-527B-4B3B-BD11-698718A29A94}" dt="2019-10-25T08:08:00.600" v="2777" actId="165"/>
          <ac:grpSpMkLst>
            <pc:docMk/>
            <pc:sldMk cId="1665297153" sldId="270"/>
            <ac:grpSpMk id="87" creationId="{027E4341-D817-430E-9C31-125D48C5639D}"/>
          </ac:grpSpMkLst>
        </pc:grpChg>
        <pc:grpChg chg="add del mod">
          <ac:chgData name="CHOI JUNHO" userId="2ed797a4709b55ca" providerId="LiveId" clId="{5B9CC2E5-527B-4B3B-BD11-698718A29A94}" dt="2019-10-25T08:09:07.932" v="2792" actId="165"/>
          <ac:grpSpMkLst>
            <pc:docMk/>
            <pc:sldMk cId="1665297153" sldId="270"/>
            <ac:grpSpMk id="88" creationId="{30D59F65-8669-4F83-8A82-7B0EA1ED0E3A}"/>
          </ac:grpSpMkLst>
        </pc:grpChg>
        <pc:grpChg chg="add mod">
          <ac:chgData name="CHOI JUNHO" userId="2ed797a4709b55ca" providerId="LiveId" clId="{5B9CC2E5-527B-4B3B-BD11-698718A29A94}" dt="2019-10-25T08:20:09.419" v="3103" actId="1076"/>
          <ac:grpSpMkLst>
            <pc:docMk/>
            <pc:sldMk cId="1665297153" sldId="270"/>
            <ac:grpSpMk id="93" creationId="{7EBDC559-2322-4B0D-8983-7D1B8A5826EA}"/>
          </ac:grpSpMkLst>
        </pc:grpChg>
        <pc:grpChg chg="add mod">
          <ac:chgData name="CHOI JUNHO" userId="2ed797a4709b55ca" providerId="LiveId" clId="{5B9CC2E5-527B-4B3B-BD11-698718A29A94}" dt="2019-10-25T08:20:09.419" v="3103" actId="1076"/>
          <ac:grpSpMkLst>
            <pc:docMk/>
            <pc:sldMk cId="1665297153" sldId="270"/>
            <ac:grpSpMk id="105" creationId="{2662D227-6225-4458-9FB5-2E0E9702A5BC}"/>
          </ac:grpSpMkLst>
        </pc:grpChg>
        <pc:picChg chg="add mod">
          <ac:chgData name="CHOI JUNHO" userId="2ed797a4709b55ca" providerId="LiveId" clId="{5B9CC2E5-527B-4B3B-BD11-698718A29A94}" dt="2019-10-25T07:26:51.746" v="1431" actId="164"/>
          <ac:picMkLst>
            <pc:docMk/>
            <pc:sldMk cId="1665297153" sldId="270"/>
            <ac:picMk id="18" creationId="{92803924-2A8D-4CF4-84C7-AD03F726F7EA}"/>
          </ac:picMkLst>
        </pc:picChg>
        <pc:picChg chg="mod ord topLvl">
          <ac:chgData name="CHOI JUNHO" userId="2ed797a4709b55ca" providerId="LiveId" clId="{5B9CC2E5-527B-4B3B-BD11-698718A29A94}" dt="2019-10-25T08:20:09.419" v="3103" actId="1076"/>
          <ac:picMkLst>
            <pc:docMk/>
            <pc:sldMk cId="1665297153" sldId="270"/>
            <ac:picMk id="34" creationId="{C7C5B50E-959A-41B7-8539-177BBE7B8C77}"/>
          </ac:picMkLst>
        </pc:picChg>
        <pc:picChg chg="add mod topLvl modCrop">
          <ac:chgData name="CHOI JUNHO" userId="2ed797a4709b55ca" providerId="LiveId" clId="{5B9CC2E5-527B-4B3B-BD11-698718A29A94}" dt="2019-10-25T08:08:26.670" v="2783" actId="164"/>
          <ac:picMkLst>
            <pc:docMk/>
            <pc:sldMk cId="1665297153" sldId="270"/>
            <ac:picMk id="39" creationId="{52E9C2A4-8114-4691-86F0-B79073D42AFB}"/>
          </ac:picMkLst>
        </pc:picChg>
        <pc:picChg chg="del">
          <ac:chgData name="CHOI JUNHO" userId="2ed797a4709b55ca" providerId="LiveId" clId="{5B9CC2E5-527B-4B3B-BD11-698718A29A94}" dt="2019-10-25T07:38:08.831" v="2173" actId="478"/>
          <ac:picMkLst>
            <pc:docMk/>
            <pc:sldMk cId="1665297153" sldId="270"/>
            <ac:picMk id="49" creationId="{8AF34FF4-8A92-4904-85A8-B2CFB397D0AE}"/>
          </ac:picMkLst>
        </pc:picChg>
        <pc:picChg chg="del">
          <ac:chgData name="CHOI JUNHO" userId="2ed797a4709b55ca" providerId="LiveId" clId="{5B9CC2E5-527B-4B3B-BD11-698718A29A94}" dt="2019-10-25T07:50:14.512" v="2504" actId="478"/>
          <ac:picMkLst>
            <pc:docMk/>
            <pc:sldMk cId="1665297153" sldId="270"/>
            <ac:picMk id="76" creationId="{3DCEF547-8981-44C8-BB94-BFB08B063186}"/>
          </ac:picMkLst>
        </pc:picChg>
        <pc:picChg chg="add mod modCrop">
          <ac:chgData name="CHOI JUNHO" userId="2ed797a4709b55ca" providerId="LiveId" clId="{5B9CC2E5-527B-4B3B-BD11-698718A29A94}" dt="2019-10-25T08:14:54.459" v="3003" actId="164"/>
          <ac:picMkLst>
            <pc:docMk/>
            <pc:sldMk cId="1665297153" sldId="270"/>
            <ac:picMk id="78" creationId="{CD365DB4-A05C-409F-B8F7-0DF616DDBA55}"/>
          </ac:picMkLst>
        </pc:picChg>
        <pc:picChg chg="add mod modCrop">
          <ac:chgData name="CHOI JUNHO" userId="2ed797a4709b55ca" providerId="LiveId" clId="{5B9CC2E5-527B-4B3B-BD11-698718A29A94}" dt="2019-10-25T08:20:09.419" v="3103" actId="1076"/>
          <ac:picMkLst>
            <pc:docMk/>
            <pc:sldMk cId="1665297153" sldId="270"/>
            <ac:picMk id="111" creationId="{CA00BE5E-BE9A-4557-ACD3-5ABD08F8A7E0}"/>
          </ac:picMkLst>
        </pc:picChg>
        <pc:cxnChg chg="add mod">
          <ac:chgData name="CHOI JUNHO" userId="2ed797a4709b55ca" providerId="LiveId" clId="{5B9CC2E5-527B-4B3B-BD11-698718A29A94}" dt="2019-10-25T08:20:09.419" v="3103" actId="1076"/>
          <ac:cxnSpMkLst>
            <pc:docMk/>
            <pc:sldMk cId="1665297153" sldId="270"/>
            <ac:cxnSpMk id="5" creationId="{B72EB233-21F1-4FF6-AEB8-3E8D04E8B5BC}"/>
          </ac:cxnSpMkLst>
        </pc:cxnChg>
        <pc:cxnChg chg="add del mod">
          <ac:chgData name="CHOI JUNHO" userId="2ed797a4709b55ca" providerId="LiveId" clId="{5B9CC2E5-527B-4B3B-BD11-698718A29A94}" dt="2019-10-25T07:34:11.627" v="1816" actId="478"/>
          <ac:cxnSpMkLst>
            <pc:docMk/>
            <pc:sldMk cId="1665297153" sldId="270"/>
            <ac:cxnSpMk id="7" creationId="{287321A6-D9D2-4F2D-B464-CE9F079BFACC}"/>
          </ac:cxnSpMkLst>
        </pc:cxnChg>
        <pc:cxnChg chg="add del mod">
          <ac:chgData name="CHOI JUNHO" userId="2ed797a4709b55ca" providerId="LiveId" clId="{5B9CC2E5-527B-4B3B-BD11-698718A29A94}" dt="2019-10-25T08:13:03.332" v="2949" actId="478"/>
          <ac:cxnSpMkLst>
            <pc:docMk/>
            <pc:sldMk cId="1665297153" sldId="270"/>
            <ac:cxnSpMk id="10" creationId="{025B6E5D-19EF-4831-861B-B8AAC492AD6B}"/>
          </ac:cxnSpMkLst>
        </pc:cxnChg>
        <pc:cxnChg chg="add del mod">
          <ac:chgData name="CHOI JUNHO" userId="2ed797a4709b55ca" providerId="LiveId" clId="{5B9CC2E5-527B-4B3B-BD11-698718A29A94}" dt="2019-10-25T07:34:11.627" v="1816" actId="478"/>
          <ac:cxnSpMkLst>
            <pc:docMk/>
            <pc:sldMk cId="1665297153" sldId="270"/>
            <ac:cxnSpMk id="11" creationId="{B06C80DC-36FD-4267-A339-EF4C6BBDD2D5}"/>
          </ac:cxnSpMkLst>
        </pc:cxnChg>
        <pc:cxnChg chg="add mod">
          <ac:chgData name="CHOI JUNHO" userId="2ed797a4709b55ca" providerId="LiveId" clId="{5B9CC2E5-527B-4B3B-BD11-698718A29A94}" dt="2019-10-25T08:20:09.419" v="3103" actId="1076"/>
          <ac:cxnSpMkLst>
            <pc:docMk/>
            <pc:sldMk cId="1665297153" sldId="270"/>
            <ac:cxnSpMk id="15" creationId="{BB1A0A9F-62C1-48D2-B7FE-14611D9533F8}"/>
          </ac:cxnSpMkLst>
        </pc:cxnChg>
        <pc:cxnChg chg="add del mod">
          <ac:chgData name="CHOI JUNHO" userId="2ed797a4709b55ca" providerId="LiveId" clId="{5B9CC2E5-527B-4B3B-BD11-698718A29A94}" dt="2019-10-25T07:46:20.582" v="2376" actId="478"/>
          <ac:cxnSpMkLst>
            <pc:docMk/>
            <pc:sldMk cId="1665297153" sldId="270"/>
            <ac:cxnSpMk id="21" creationId="{BAFCADFD-B834-405A-8B44-93C9AFB49D5A}"/>
          </ac:cxnSpMkLst>
        </pc:cxnChg>
        <pc:cxnChg chg="add del mod">
          <ac:chgData name="CHOI JUNHO" userId="2ed797a4709b55ca" providerId="LiveId" clId="{5B9CC2E5-527B-4B3B-BD11-698718A29A94}" dt="2019-10-25T08:13:03.332" v="2949" actId="478"/>
          <ac:cxnSpMkLst>
            <pc:docMk/>
            <pc:sldMk cId="1665297153" sldId="270"/>
            <ac:cxnSpMk id="22" creationId="{88AF2647-D04F-48B5-A4C9-D9555EA81EB7}"/>
          </ac:cxnSpMkLst>
        </pc:cxnChg>
        <pc:cxnChg chg="add del mod">
          <ac:chgData name="CHOI JUNHO" userId="2ed797a4709b55ca" providerId="LiveId" clId="{5B9CC2E5-527B-4B3B-BD11-698718A29A94}" dt="2019-10-25T07:34:56.110" v="1861" actId="478"/>
          <ac:cxnSpMkLst>
            <pc:docMk/>
            <pc:sldMk cId="1665297153" sldId="270"/>
            <ac:cxnSpMk id="24" creationId="{C91DF4F3-A699-4137-AAF8-907F8A42960B}"/>
          </ac:cxnSpMkLst>
        </pc:cxnChg>
        <pc:cxnChg chg="add del mod">
          <ac:chgData name="CHOI JUNHO" userId="2ed797a4709b55ca" providerId="LiveId" clId="{5B9CC2E5-527B-4B3B-BD11-698718A29A94}" dt="2019-10-25T08:13:03.332" v="2949" actId="478"/>
          <ac:cxnSpMkLst>
            <pc:docMk/>
            <pc:sldMk cId="1665297153" sldId="270"/>
            <ac:cxnSpMk id="25" creationId="{66149250-3D3D-4B47-AF62-0467FD23BE33}"/>
          </ac:cxnSpMkLst>
        </pc:cxnChg>
        <pc:cxnChg chg="add del">
          <ac:chgData name="CHOI JUNHO" userId="2ed797a4709b55ca" providerId="LiveId" clId="{5B9CC2E5-527B-4B3B-BD11-698718A29A94}" dt="2019-10-25T07:46:47.269" v="2410" actId="478"/>
          <ac:cxnSpMkLst>
            <pc:docMk/>
            <pc:sldMk cId="1665297153" sldId="270"/>
            <ac:cxnSpMk id="61" creationId="{4122B7E4-C8E5-4DE3-B4EF-0EF25FF98EC6}"/>
          </ac:cxnSpMkLst>
        </pc:cxnChg>
        <pc:cxnChg chg="add del mod">
          <ac:chgData name="CHOI JUNHO" userId="2ed797a4709b55ca" providerId="LiveId" clId="{5B9CC2E5-527B-4B3B-BD11-698718A29A94}" dt="2019-10-25T07:50:38.286" v="2506" actId="478"/>
          <ac:cxnSpMkLst>
            <pc:docMk/>
            <pc:sldMk cId="1665297153" sldId="270"/>
            <ac:cxnSpMk id="62" creationId="{1F03ADC4-0D0F-4676-A877-D9A8ADF53E88}"/>
          </ac:cxnSpMkLst>
        </pc:cxnChg>
        <pc:cxnChg chg="add del mod">
          <ac:chgData name="CHOI JUNHO" userId="2ed797a4709b55ca" providerId="LiveId" clId="{5B9CC2E5-527B-4B3B-BD11-698718A29A94}" dt="2019-10-25T08:08:35.998" v="2785" actId="478"/>
          <ac:cxnSpMkLst>
            <pc:docMk/>
            <pc:sldMk cId="1665297153" sldId="270"/>
            <ac:cxnSpMk id="65" creationId="{2591DA9C-0986-472C-9A97-2BD7A3FB6E14}"/>
          </ac:cxnSpMkLst>
        </pc:cxnChg>
        <pc:cxnChg chg="add mod">
          <ac:chgData name="CHOI JUNHO" userId="2ed797a4709b55ca" providerId="LiveId" clId="{5B9CC2E5-527B-4B3B-BD11-698718A29A94}" dt="2019-10-25T08:20:09.419" v="3103" actId="1076"/>
          <ac:cxnSpMkLst>
            <pc:docMk/>
            <pc:sldMk cId="1665297153" sldId="270"/>
            <ac:cxnSpMk id="69" creationId="{C4366319-B2D5-4D58-AFC6-34F8BF90B9E8}"/>
          </ac:cxnSpMkLst>
        </pc:cxnChg>
        <pc:cxnChg chg="add del mod">
          <ac:chgData name="CHOI JUNHO" userId="2ed797a4709b55ca" providerId="LiveId" clId="{5B9CC2E5-527B-4B3B-BD11-698718A29A94}" dt="2019-10-25T08:11:48.927" v="2931" actId="478"/>
          <ac:cxnSpMkLst>
            <pc:docMk/>
            <pc:sldMk cId="1665297153" sldId="270"/>
            <ac:cxnSpMk id="81" creationId="{A466E47F-EB6C-4BFB-8C64-B1199F2E30F0}"/>
          </ac:cxnSpMkLst>
        </pc:cxnChg>
        <pc:cxnChg chg="add del mod">
          <ac:chgData name="CHOI JUNHO" userId="2ed797a4709b55ca" providerId="LiveId" clId="{5B9CC2E5-527B-4B3B-BD11-698718A29A94}" dt="2019-10-25T08:20:10.863" v="3104" actId="478"/>
          <ac:cxnSpMkLst>
            <pc:docMk/>
            <pc:sldMk cId="1665297153" sldId="270"/>
            <ac:cxnSpMk id="99" creationId="{6BB26CB7-7A9A-472F-B50A-5D7BB2D8CCB9}"/>
          </ac:cxnSpMkLst>
        </pc:cxnChg>
        <pc:cxnChg chg="add mod">
          <ac:chgData name="CHOI JUNHO" userId="2ed797a4709b55ca" providerId="LiveId" clId="{5B9CC2E5-527B-4B3B-BD11-698718A29A94}" dt="2019-10-25T08:20:09.419" v="3103" actId="1076"/>
          <ac:cxnSpMkLst>
            <pc:docMk/>
            <pc:sldMk cId="1665297153" sldId="270"/>
            <ac:cxnSpMk id="100" creationId="{A8FFE34E-66CC-49DE-A575-5D2180E98504}"/>
          </ac:cxnSpMkLst>
        </pc:cxnChg>
        <pc:cxnChg chg="add mod">
          <ac:chgData name="CHOI JUNHO" userId="2ed797a4709b55ca" providerId="LiveId" clId="{5B9CC2E5-527B-4B3B-BD11-698718A29A94}" dt="2019-10-25T08:20:09.419" v="3103" actId="1076"/>
          <ac:cxnSpMkLst>
            <pc:docMk/>
            <pc:sldMk cId="1665297153" sldId="270"/>
            <ac:cxnSpMk id="107" creationId="{9EE6AC4F-B731-49E5-905C-104A7B4328B5}"/>
          </ac:cxnSpMkLst>
        </pc:cxnChg>
        <pc:cxnChg chg="add mod">
          <ac:chgData name="CHOI JUNHO" userId="2ed797a4709b55ca" providerId="LiveId" clId="{5B9CC2E5-527B-4B3B-BD11-698718A29A94}" dt="2019-10-25T08:20:09.419" v="3103" actId="1076"/>
          <ac:cxnSpMkLst>
            <pc:docMk/>
            <pc:sldMk cId="1665297153" sldId="270"/>
            <ac:cxnSpMk id="116" creationId="{2BCB1A80-B9EE-4AAC-AAF6-5A2E3EC336A6}"/>
          </ac:cxnSpMkLst>
        </pc:cxnChg>
      </pc:sldChg>
      <pc:sldChg chg="del">
        <pc:chgData name="CHOI JUNHO" userId="2ed797a4709b55ca" providerId="LiveId" clId="{5B9CC2E5-527B-4B3B-BD11-698718A29A94}" dt="2019-10-25T05:40:59.921" v="208" actId="47"/>
        <pc:sldMkLst>
          <pc:docMk/>
          <pc:sldMk cId="2010584314" sldId="270"/>
        </pc:sldMkLst>
      </pc:sldChg>
      <pc:sldChg chg="addSp delSp modSp add ord">
        <pc:chgData name="CHOI JUNHO" userId="2ed797a4709b55ca" providerId="LiveId" clId="{5B9CC2E5-527B-4B3B-BD11-698718A29A94}" dt="2019-10-28T03:22:28.184" v="5421"/>
        <pc:sldMkLst>
          <pc:docMk/>
          <pc:sldMk cId="3762929551" sldId="271"/>
        </pc:sldMkLst>
        <pc:spChg chg="mod">
          <ac:chgData name="CHOI JUNHO" userId="2ed797a4709b55ca" providerId="LiveId" clId="{5B9CC2E5-527B-4B3B-BD11-698718A29A94}" dt="2019-10-28T02:40:41.201" v="5287" actId="20577"/>
          <ac:spMkLst>
            <pc:docMk/>
            <pc:sldMk cId="3762929551" sldId="271"/>
            <ac:spMk id="2" creationId="{51A453BC-D400-441D-93EE-79FC188C93F5}"/>
          </ac:spMkLst>
        </pc:spChg>
        <pc:spChg chg="add mod">
          <ac:chgData name="CHOI JUNHO" userId="2ed797a4709b55ca" providerId="LiveId" clId="{5B9CC2E5-527B-4B3B-BD11-698718A29A94}" dt="2019-10-28T02:39:20.105" v="5282" actId="1076"/>
          <ac:spMkLst>
            <pc:docMk/>
            <pc:sldMk cId="3762929551" sldId="271"/>
            <ac:spMk id="3" creationId="{018F6117-8D2C-4956-8FFC-7AEE382D5B6A}"/>
          </ac:spMkLst>
        </pc:spChg>
        <pc:spChg chg="add mod">
          <ac:chgData name="CHOI JUNHO" userId="2ed797a4709b55ca" providerId="LiveId" clId="{5B9CC2E5-527B-4B3B-BD11-698718A29A94}" dt="2019-10-28T02:39:20.105" v="5282" actId="1076"/>
          <ac:spMkLst>
            <pc:docMk/>
            <pc:sldMk cId="3762929551" sldId="271"/>
            <ac:spMk id="4" creationId="{7A2ADDFB-BBD3-44CC-9AAA-64F9E9D60D4E}"/>
          </ac:spMkLst>
        </pc:spChg>
        <pc:spChg chg="add mod">
          <ac:chgData name="CHOI JUNHO" userId="2ed797a4709b55ca" providerId="LiveId" clId="{5B9CC2E5-527B-4B3B-BD11-698718A29A94}" dt="2019-10-28T02:39:20.105" v="5282" actId="1076"/>
          <ac:spMkLst>
            <pc:docMk/>
            <pc:sldMk cId="3762929551" sldId="271"/>
            <ac:spMk id="6" creationId="{07E14B24-2E8A-4B12-ABCC-D3E2390FE0C4}"/>
          </ac:spMkLst>
        </pc:spChg>
        <pc:spChg chg="add mod">
          <ac:chgData name="CHOI JUNHO" userId="2ed797a4709b55ca" providerId="LiveId" clId="{5B9CC2E5-527B-4B3B-BD11-698718A29A94}" dt="2019-10-28T02:39:20.105" v="5282" actId="1076"/>
          <ac:spMkLst>
            <pc:docMk/>
            <pc:sldMk cId="3762929551" sldId="271"/>
            <ac:spMk id="8" creationId="{27078A90-B8DE-4535-B097-8F7EBD801EA7}"/>
          </ac:spMkLst>
        </pc:spChg>
        <pc:spChg chg="add mod">
          <ac:chgData name="CHOI JUNHO" userId="2ed797a4709b55ca" providerId="LiveId" clId="{5B9CC2E5-527B-4B3B-BD11-698718A29A94}" dt="2019-10-28T02:39:20.105" v="5282" actId="1076"/>
          <ac:spMkLst>
            <pc:docMk/>
            <pc:sldMk cId="3762929551" sldId="271"/>
            <ac:spMk id="9" creationId="{DEC0CDDF-D3E7-4827-807B-91EFD077A55F}"/>
          </ac:spMkLst>
        </pc:spChg>
        <pc:spChg chg="add mod">
          <ac:chgData name="CHOI JUNHO" userId="2ed797a4709b55ca" providerId="LiveId" clId="{5B9CC2E5-527B-4B3B-BD11-698718A29A94}" dt="2019-10-28T02:39:20.105" v="5282" actId="1076"/>
          <ac:spMkLst>
            <pc:docMk/>
            <pc:sldMk cId="3762929551" sldId="271"/>
            <ac:spMk id="12" creationId="{C6EF2AAE-4687-4367-874D-C8D0DFAF4450}"/>
          </ac:spMkLst>
        </pc:spChg>
        <pc:spChg chg="add mod">
          <ac:chgData name="CHOI JUNHO" userId="2ed797a4709b55ca" providerId="LiveId" clId="{5B9CC2E5-527B-4B3B-BD11-698718A29A94}" dt="2019-10-28T02:39:20.105" v="5282" actId="1076"/>
          <ac:spMkLst>
            <pc:docMk/>
            <pc:sldMk cId="3762929551" sldId="271"/>
            <ac:spMk id="13" creationId="{DBBAAC12-6536-44ED-9F3A-E9A3B537184C}"/>
          </ac:spMkLst>
        </pc:spChg>
        <pc:spChg chg="add mod">
          <ac:chgData name="CHOI JUNHO" userId="2ed797a4709b55ca" providerId="LiveId" clId="{5B9CC2E5-527B-4B3B-BD11-698718A29A94}" dt="2019-10-28T02:39:20.105" v="5282" actId="1076"/>
          <ac:spMkLst>
            <pc:docMk/>
            <pc:sldMk cId="3762929551" sldId="271"/>
            <ac:spMk id="14" creationId="{7052604D-B0CA-404A-BC0F-122EFF9EBB21}"/>
          </ac:spMkLst>
        </pc:spChg>
        <pc:spChg chg="add del mod">
          <ac:chgData name="CHOI JUNHO" userId="2ed797a4709b55ca" providerId="LiveId" clId="{5B9CC2E5-527B-4B3B-BD11-698718A29A94}" dt="2019-10-28T02:33:35.981" v="5186" actId="478"/>
          <ac:spMkLst>
            <pc:docMk/>
            <pc:sldMk cId="3762929551" sldId="271"/>
            <ac:spMk id="16" creationId="{731835B8-CE1C-448A-839C-CBB712F6B162}"/>
          </ac:spMkLst>
        </pc:spChg>
        <pc:spChg chg="add mod">
          <ac:chgData name="CHOI JUNHO" userId="2ed797a4709b55ca" providerId="LiveId" clId="{5B9CC2E5-527B-4B3B-BD11-698718A29A94}" dt="2019-10-28T02:39:20.105" v="5282" actId="1076"/>
          <ac:spMkLst>
            <pc:docMk/>
            <pc:sldMk cId="3762929551" sldId="271"/>
            <ac:spMk id="17" creationId="{9EA6AF26-CE29-4628-A962-E8EC25E1A2BC}"/>
          </ac:spMkLst>
        </pc:spChg>
        <pc:spChg chg="add mod">
          <ac:chgData name="CHOI JUNHO" userId="2ed797a4709b55ca" providerId="LiveId" clId="{5B9CC2E5-527B-4B3B-BD11-698718A29A94}" dt="2019-10-28T02:14:34.727" v="4675" actId="164"/>
          <ac:spMkLst>
            <pc:docMk/>
            <pc:sldMk cId="3762929551" sldId="271"/>
            <ac:spMk id="19" creationId="{DC0F3975-526F-4A0B-A160-02AF74964D8D}"/>
          </ac:spMkLst>
        </pc:spChg>
        <pc:spChg chg="add del">
          <ac:chgData name="CHOI JUNHO" userId="2ed797a4709b55ca" providerId="LiveId" clId="{5B9CC2E5-527B-4B3B-BD11-698718A29A94}" dt="2019-10-28T02:17:20.296" v="4764" actId="478"/>
          <ac:spMkLst>
            <pc:docMk/>
            <pc:sldMk cId="3762929551" sldId="271"/>
            <ac:spMk id="20" creationId="{22316EDF-A89D-4301-B6C5-695B3300D3EB}"/>
          </ac:spMkLst>
        </pc:spChg>
        <pc:spChg chg="add del">
          <ac:chgData name="CHOI JUNHO" userId="2ed797a4709b55ca" providerId="LiveId" clId="{5B9CC2E5-527B-4B3B-BD11-698718A29A94}" dt="2019-10-28T02:33:35.981" v="5186" actId="478"/>
          <ac:spMkLst>
            <pc:docMk/>
            <pc:sldMk cId="3762929551" sldId="271"/>
            <ac:spMk id="30" creationId="{0E440DC3-D031-4827-A212-B62C3A5895DD}"/>
          </ac:spMkLst>
        </pc:spChg>
        <pc:spChg chg="add del">
          <ac:chgData name="CHOI JUNHO" userId="2ed797a4709b55ca" providerId="LiveId" clId="{5B9CC2E5-527B-4B3B-BD11-698718A29A94}" dt="2019-10-28T02:33:35.981" v="5186" actId="478"/>
          <ac:spMkLst>
            <pc:docMk/>
            <pc:sldMk cId="3762929551" sldId="271"/>
            <ac:spMk id="33" creationId="{73664827-7F79-4D2D-919A-2D2B0E0E900E}"/>
          </ac:spMkLst>
        </pc:spChg>
        <pc:spChg chg="add mod">
          <ac:chgData name="CHOI JUNHO" userId="2ed797a4709b55ca" providerId="LiveId" clId="{5B9CC2E5-527B-4B3B-BD11-698718A29A94}" dt="2019-10-28T02:17:14.166" v="4762" actId="164"/>
          <ac:spMkLst>
            <pc:docMk/>
            <pc:sldMk cId="3762929551" sldId="271"/>
            <ac:spMk id="36" creationId="{B14E0A68-BFCC-4E1F-8B9B-D063C2C860C1}"/>
          </ac:spMkLst>
        </pc:spChg>
        <pc:spChg chg="add mod">
          <ac:chgData name="CHOI JUNHO" userId="2ed797a4709b55ca" providerId="LiveId" clId="{5B9CC2E5-527B-4B3B-BD11-698718A29A94}" dt="2019-10-28T02:34:29.387" v="5222" actId="164"/>
          <ac:spMkLst>
            <pc:docMk/>
            <pc:sldMk cId="3762929551" sldId="271"/>
            <ac:spMk id="54" creationId="{AB66FF58-E540-4DC6-AC82-EFFD7A4F4D23}"/>
          </ac:spMkLst>
        </pc:spChg>
        <pc:spChg chg="add mod">
          <ac:chgData name="CHOI JUNHO" userId="2ed797a4709b55ca" providerId="LiveId" clId="{5B9CC2E5-527B-4B3B-BD11-698718A29A94}" dt="2019-10-28T02:34:29.387" v="5222" actId="164"/>
          <ac:spMkLst>
            <pc:docMk/>
            <pc:sldMk cId="3762929551" sldId="271"/>
            <ac:spMk id="55" creationId="{0015F306-379D-4D73-8414-C95B83513F47}"/>
          </ac:spMkLst>
        </pc:spChg>
        <pc:spChg chg="add mod">
          <ac:chgData name="CHOI JUNHO" userId="2ed797a4709b55ca" providerId="LiveId" clId="{5B9CC2E5-527B-4B3B-BD11-698718A29A94}" dt="2019-10-28T02:34:29.387" v="5222" actId="164"/>
          <ac:spMkLst>
            <pc:docMk/>
            <pc:sldMk cId="3762929551" sldId="271"/>
            <ac:spMk id="58" creationId="{DEFFD7CE-10F5-41B3-B770-3086D903176B}"/>
          </ac:spMkLst>
        </pc:spChg>
        <pc:spChg chg="add mod topLvl">
          <ac:chgData name="CHOI JUNHO" userId="2ed797a4709b55ca" providerId="LiveId" clId="{5B9CC2E5-527B-4B3B-BD11-698718A29A94}" dt="2019-10-28T02:39:47.303" v="5286" actId="164"/>
          <ac:spMkLst>
            <pc:docMk/>
            <pc:sldMk cId="3762929551" sldId="271"/>
            <ac:spMk id="60" creationId="{E43044EA-E54D-46BF-8C69-57DFAD245667}"/>
          </ac:spMkLst>
        </pc:spChg>
        <pc:spChg chg="add mod topLvl">
          <ac:chgData name="CHOI JUNHO" userId="2ed797a4709b55ca" providerId="LiveId" clId="{5B9CC2E5-527B-4B3B-BD11-698718A29A94}" dt="2019-10-28T02:36:00.489" v="5242" actId="164"/>
          <ac:spMkLst>
            <pc:docMk/>
            <pc:sldMk cId="3762929551" sldId="271"/>
            <ac:spMk id="61" creationId="{E3DDDF74-E86C-4B5D-AA56-FA6A7D6EE65C}"/>
          </ac:spMkLst>
        </pc:spChg>
        <pc:spChg chg="add mod">
          <ac:chgData name="CHOI JUNHO" userId="2ed797a4709b55ca" providerId="LiveId" clId="{5B9CC2E5-527B-4B3B-BD11-698718A29A94}" dt="2019-10-28T02:34:29.387" v="5222" actId="164"/>
          <ac:spMkLst>
            <pc:docMk/>
            <pc:sldMk cId="3762929551" sldId="271"/>
            <ac:spMk id="67" creationId="{D0FDC32C-A92C-4505-92E9-8F572C61F2CD}"/>
          </ac:spMkLst>
        </pc:spChg>
        <pc:spChg chg="add mod">
          <ac:chgData name="CHOI JUNHO" userId="2ed797a4709b55ca" providerId="LiveId" clId="{5B9CC2E5-527B-4B3B-BD11-698718A29A94}" dt="2019-10-28T02:36:00.489" v="5242" actId="164"/>
          <ac:spMkLst>
            <pc:docMk/>
            <pc:sldMk cId="3762929551" sldId="271"/>
            <ac:spMk id="69" creationId="{D9BAC9C1-602A-476D-8803-1909EAE73AFA}"/>
          </ac:spMkLst>
        </pc:spChg>
        <pc:spChg chg="add del mod">
          <ac:chgData name="CHOI JUNHO" userId="2ed797a4709b55ca" providerId="LiveId" clId="{5B9CC2E5-527B-4B3B-BD11-698718A29A94}" dt="2019-10-28T02:37:11.574" v="5260" actId="478"/>
          <ac:spMkLst>
            <pc:docMk/>
            <pc:sldMk cId="3762929551" sldId="271"/>
            <ac:spMk id="71" creationId="{038A34B1-2407-43AA-B322-879C44A0C998}"/>
          </ac:spMkLst>
        </pc:spChg>
        <pc:spChg chg="add mod">
          <ac:chgData name="CHOI JUNHO" userId="2ed797a4709b55ca" providerId="LiveId" clId="{5B9CC2E5-527B-4B3B-BD11-698718A29A94}" dt="2019-10-28T02:39:47.303" v="5286" actId="164"/>
          <ac:spMkLst>
            <pc:docMk/>
            <pc:sldMk cId="3762929551" sldId="271"/>
            <ac:spMk id="72" creationId="{5DD07F48-14B0-4928-B6E6-3256A3650BA7}"/>
          </ac:spMkLst>
        </pc:spChg>
        <pc:grpChg chg="add del mod">
          <ac:chgData name="CHOI JUNHO" userId="2ed797a4709b55ca" providerId="LiveId" clId="{5B9CC2E5-527B-4B3B-BD11-698718A29A94}" dt="2019-10-28T02:39:10.824" v="5281" actId="478"/>
          <ac:grpSpMkLst>
            <pc:docMk/>
            <pc:sldMk cId="3762929551" sldId="271"/>
            <ac:grpSpMk id="23" creationId="{838084B6-DB3D-4984-BFB3-B70B64C33E66}"/>
          </ac:grpSpMkLst>
        </pc:grpChg>
        <pc:grpChg chg="add del mod">
          <ac:chgData name="CHOI JUNHO" userId="2ed797a4709b55ca" providerId="LiveId" clId="{5B9CC2E5-527B-4B3B-BD11-698718A29A94}" dt="2019-10-28T02:23:42.101" v="4972" actId="478"/>
          <ac:grpSpMkLst>
            <pc:docMk/>
            <pc:sldMk cId="3762929551" sldId="271"/>
            <ac:grpSpMk id="34" creationId="{F672C725-FA6C-4C6B-8626-49F7F2F737E8}"/>
          </ac:grpSpMkLst>
        </pc:grpChg>
        <pc:grpChg chg="add mod">
          <ac:chgData name="CHOI JUNHO" userId="2ed797a4709b55ca" providerId="LiveId" clId="{5B9CC2E5-527B-4B3B-BD11-698718A29A94}" dt="2019-10-28T02:39:20.105" v="5282" actId="1076"/>
          <ac:grpSpMkLst>
            <pc:docMk/>
            <pc:sldMk cId="3762929551" sldId="271"/>
            <ac:grpSpMk id="37" creationId="{354D6E4C-9270-4B3F-A406-D658EF2334CF}"/>
          </ac:grpSpMkLst>
        </pc:grpChg>
        <pc:grpChg chg="add del mod">
          <ac:chgData name="CHOI JUNHO" userId="2ed797a4709b55ca" providerId="LiveId" clId="{5B9CC2E5-527B-4B3B-BD11-698718A29A94}" dt="2019-10-28T02:35:56.861" v="5241" actId="165"/>
          <ac:grpSpMkLst>
            <pc:docMk/>
            <pc:sldMk cId="3762929551" sldId="271"/>
            <ac:grpSpMk id="62" creationId="{E8FAF61B-102B-4D60-A038-B0E4BFCAB826}"/>
          </ac:grpSpMkLst>
        </pc:grpChg>
        <pc:grpChg chg="add mod">
          <ac:chgData name="CHOI JUNHO" userId="2ed797a4709b55ca" providerId="LiveId" clId="{5B9CC2E5-527B-4B3B-BD11-698718A29A94}" dt="2019-10-28T02:39:20.105" v="5282" actId="1076"/>
          <ac:grpSpMkLst>
            <pc:docMk/>
            <pc:sldMk cId="3762929551" sldId="271"/>
            <ac:grpSpMk id="68" creationId="{4F255B62-79ED-4032-89E7-E296771AC053}"/>
          </ac:grpSpMkLst>
        </pc:grpChg>
        <pc:grpChg chg="add mod">
          <ac:chgData name="CHOI JUNHO" userId="2ed797a4709b55ca" providerId="LiveId" clId="{5B9CC2E5-527B-4B3B-BD11-698718A29A94}" dt="2019-10-28T02:39:47.303" v="5286" actId="164"/>
          <ac:grpSpMkLst>
            <pc:docMk/>
            <pc:sldMk cId="3762929551" sldId="271"/>
            <ac:grpSpMk id="70" creationId="{9495F5CB-7F2A-4AF8-9E05-179A7596B532}"/>
          </ac:grpSpMkLst>
        </pc:grpChg>
        <pc:grpChg chg="add mod">
          <ac:chgData name="CHOI JUNHO" userId="2ed797a4709b55ca" providerId="LiveId" clId="{5B9CC2E5-527B-4B3B-BD11-698718A29A94}" dt="2019-10-28T02:39:07.475" v="5280" actId="164"/>
          <ac:grpSpMkLst>
            <pc:docMk/>
            <pc:sldMk cId="3762929551" sldId="271"/>
            <ac:grpSpMk id="73" creationId="{CFA521FA-6140-48E1-90BC-84026DE2C397}"/>
          </ac:grpSpMkLst>
        </pc:grpChg>
        <pc:grpChg chg="add mod">
          <ac:chgData name="CHOI JUNHO" userId="2ed797a4709b55ca" providerId="LiveId" clId="{5B9CC2E5-527B-4B3B-BD11-698718A29A94}" dt="2019-10-28T02:39:47.303" v="5286" actId="164"/>
          <ac:grpSpMkLst>
            <pc:docMk/>
            <pc:sldMk cId="3762929551" sldId="271"/>
            <ac:grpSpMk id="74" creationId="{0FD44511-1BFD-4438-AF81-13A94A6C3070}"/>
          </ac:grpSpMkLst>
        </pc:grpChg>
        <pc:picChg chg="add mod">
          <ac:chgData name="CHOI JUNHO" userId="2ed797a4709b55ca" providerId="LiveId" clId="{5B9CC2E5-527B-4B3B-BD11-698718A29A94}" dt="2019-10-28T02:14:34.727" v="4675" actId="164"/>
          <ac:picMkLst>
            <pc:docMk/>
            <pc:sldMk cId="3762929551" sldId="271"/>
            <ac:picMk id="18" creationId="{EE567E22-D4E6-4BC7-848D-E02901AD6ED5}"/>
          </ac:picMkLst>
        </pc:picChg>
        <pc:picChg chg="add mod">
          <ac:chgData name="CHOI JUNHO" userId="2ed797a4709b55ca" providerId="LiveId" clId="{5B9CC2E5-527B-4B3B-BD11-698718A29A94}" dt="2019-10-28T02:17:14.166" v="4762" actId="164"/>
          <ac:picMkLst>
            <pc:docMk/>
            <pc:sldMk cId="3762929551" sldId="271"/>
            <ac:picMk id="35" creationId="{9A1C3276-E79F-4469-B265-1A5C8E923C82}"/>
          </ac:picMkLst>
        </pc:picChg>
        <pc:cxnChg chg="add mod">
          <ac:chgData name="CHOI JUNHO" userId="2ed797a4709b55ca" providerId="LiveId" clId="{5B9CC2E5-527B-4B3B-BD11-698718A29A94}" dt="2019-10-28T02:39:20.105" v="5282" actId="1076"/>
          <ac:cxnSpMkLst>
            <pc:docMk/>
            <pc:sldMk cId="3762929551" sldId="271"/>
            <ac:cxnSpMk id="5" creationId="{CC2E4D45-240B-40FF-9913-F6F16F4E5742}"/>
          </ac:cxnSpMkLst>
        </pc:cxnChg>
        <pc:cxnChg chg="add mod">
          <ac:chgData name="CHOI JUNHO" userId="2ed797a4709b55ca" providerId="LiveId" clId="{5B9CC2E5-527B-4B3B-BD11-698718A29A94}" dt="2019-10-28T02:39:20.105" v="5282" actId="1076"/>
          <ac:cxnSpMkLst>
            <pc:docMk/>
            <pc:sldMk cId="3762929551" sldId="271"/>
            <ac:cxnSpMk id="7" creationId="{67ED1E2B-5D36-4ABD-B74E-98448CEE8BCB}"/>
          </ac:cxnSpMkLst>
        </pc:cxnChg>
        <pc:cxnChg chg="add del mod">
          <ac:chgData name="CHOI JUNHO" userId="2ed797a4709b55ca" providerId="LiveId" clId="{5B9CC2E5-527B-4B3B-BD11-698718A29A94}" dt="2019-10-28T02:17:21.412" v="4765" actId="478"/>
          <ac:cxnSpMkLst>
            <pc:docMk/>
            <pc:sldMk cId="3762929551" sldId="271"/>
            <ac:cxnSpMk id="10" creationId="{BAE77A55-F636-432A-82EB-89ED51B02FB2}"/>
          </ac:cxnSpMkLst>
        </pc:cxnChg>
        <pc:cxnChg chg="add del mod">
          <ac:chgData name="CHOI JUNHO" userId="2ed797a4709b55ca" providerId="LiveId" clId="{5B9CC2E5-527B-4B3B-BD11-698718A29A94}" dt="2019-10-28T02:21:29.960" v="4822" actId="478"/>
          <ac:cxnSpMkLst>
            <pc:docMk/>
            <pc:sldMk cId="3762929551" sldId="271"/>
            <ac:cxnSpMk id="11" creationId="{C9E61EBE-C7B8-41B6-A8C1-1053AC5382B9}"/>
          </ac:cxnSpMkLst>
        </pc:cxnChg>
        <pc:cxnChg chg="add mod">
          <ac:chgData name="CHOI JUNHO" userId="2ed797a4709b55ca" providerId="LiveId" clId="{5B9CC2E5-527B-4B3B-BD11-698718A29A94}" dt="2019-10-28T02:39:20.105" v="5282" actId="1076"/>
          <ac:cxnSpMkLst>
            <pc:docMk/>
            <pc:sldMk cId="3762929551" sldId="271"/>
            <ac:cxnSpMk id="15" creationId="{AA0067CE-1463-4FF2-947F-09EAF0E1B361}"/>
          </ac:cxnSpMkLst>
        </pc:cxnChg>
        <pc:cxnChg chg="add mod">
          <ac:chgData name="CHOI JUNHO" userId="2ed797a4709b55ca" providerId="LiveId" clId="{5B9CC2E5-527B-4B3B-BD11-698718A29A94}" dt="2019-10-28T02:39:20.105" v="5282" actId="1076"/>
          <ac:cxnSpMkLst>
            <pc:docMk/>
            <pc:sldMk cId="3762929551" sldId="271"/>
            <ac:cxnSpMk id="21" creationId="{9D7CE066-BC19-4BBA-9231-8CAEB5029FE3}"/>
          </ac:cxnSpMkLst>
        </pc:cxnChg>
        <pc:cxnChg chg="add mod">
          <ac:chgData name="CHOI JUNHO" userId="2ed797a4709b55ca" providerId="LiveId" clId="{5B9CC2E5-527B-4B3B-BD11-698718A29A94}" dt="2019-10-28T02:39:20.105" v="5282" actId="1076"/>
          <ac:cxnSpMkLst>
            <pc:docMk/>
            <pc:sldMk cId="3762929551" sldId="271"/>
            <ac:cxnSpMk id="22" creationId="{D49E32F5-39E2-47A5-854E-6E2DB7455B66}"/>
          </ac:cxnSpMkLst>
        </pc:cxnChg>
        <pc:cxnChg chg="add del mod">
          <ac:chgData name="CHOI JUNHO" userId="2ed797a4709b55ca" providerId="LiveId" clId="{5B9CC2E5-527B-4B3B-BD11-698718A29A94}" dt="2019-10-28T02:33:35.981" v="5186" actId="478"/>
          <ac:cxnSpMkLst>
            <pc:docMk/>
            <pc:sldMk cId="3762929551" sldId="271"/>
            <ac:cxnSpMk id="31" creationId="{345846EC-6333-44D9-BAB7-032320C96F51}"/>
          </ac:cxnSpMkLst>
        </pc:cxnChg>
        <pc:cxnChg chg="add del mod">
          <ac:chgData name="CHOI JUNHO" userId="2ed797a4709b55ca" providerId="LiveId" clId="{5B9CC2E5-527B-4B3B-BD11-698718A29A94}" dt="2019-10-28T02:33:35.981" v="5186" actId="478"/>
          <ac:cxnSpMkLst>
            <pc:docMk/>
            <pc:sldMk cId="3762929551" sldId="271"/>
            <ac:cxnSpMk id="32" creationId="{05A30DD0-A14C-44F9-AC0F-E72D7D213896}"/>
          </ac:cxnSpMkLst>
        </pc:cxnChg>
        <pc:cxnChg chg="add mod">
          <ac:chgData name="CHOI JUNHO" userId="2ed797a4709b55ca" providerId="LiveId" clId="{5B9CC2E5-527B-4B3B-BD11-698718A29A94}" dt="2019-10-28T02:39:20.105" v="5282" actId="1076"/>
          <ac:cxnSpMkLst>
            <pc:docMk/>
            <pc:sldMk cId="3762929551" sldId="271"/>
            <ac:cxnSpMk id="47" creationId="{9246FD28-E392-4084-9195-D314C4E3E277}"/>
          </ac:cxnSpMkLst>
        </pc:cxnChg>
        <pc:cxnChg chg="add mod">
          <ac:chgData name="CHOI JUNHO" userId="2ed797a4709b55ca" providerId="LiveId" clId="{5B9CC2E5-527B-4B3B-BD11-698718A29A94}" dt="2019-10-28T02:34:29.387" v="5222" actId="164"/>
          <ac:cxnSpMkLst>
            <pc:docMk/>
            <pc:sldMk cId="3762929551" sldId="271"/>
            <ac:cxnSpMk id="56" creationId="{34B8BCDB-8A65-420D-B167-CCE04EC6E6E5}"/>
          </ac:cxnSpMkLst>
        </pc:cxnChg>
      </pc:sldChg>
      <pc:sldChg chg="addSp delSp modSp add">
        <pc:chgData name="CHOI JUNHO" userId="2ed797a4709b55ca" providerId="LiveId" clId="{5B9CC2E5-527B-4B3B-BD11-698718A29A94}" dt="2019-10-28T03:22:08.367" v="5420" actId="478"/>
        <pc:sldMkLst>
          <pc:docMk/>
          <pc:sldMk cId="1819313943" sldId="272"/>
        </pc:sldMkLst>
        <pc:spChg chg="mod">
          <ac:chgData name="CHOI JUNHO" userId="2ed797a4709b55ca" providerId="LiveId" clId="{5B9CC2E5-527B-4B3B-BD11-698718A29A94}" dt="2019-10-28T03:18:33.032" v="5343" actId="20577"/>
          <ac:spMkLst>
            <pc:docMk/>
            <pc:sldMk cId="1819313943" sldId="272"/>
            <ac:spMk id="2" creationId="{3B1F6875-2E40-4D83-BE2A-E3D8C7789D9A}"/>
          </ac:spMkLst>
        </pc:spChg>
        <pc:spChg chg="add del">
          <ac:chgData name="CHOI JUNHO" userId="2ed797a4709b55ca" providerId="LiveId" clId="{5B9CC2E5-527B-4B3B-BD11-698718A29A94}" dt="2019-10-28T03:18:27.497" v="5334"/>
          <ac:spMkLst>
            <pc:docMk/>
            <pc:sldMk cId="1819313943" sldId="272"/>
            <ac:spMk id="3" creationId="{5FCEE909-E00D-4656-9F71-6A5B5249E571}"/>
          </ac:spMkLst>
        </pc:spChg>
        <pc:spChg chg="add">
          <ac:chgData name="CHOI JUNHO" userId="2ed797a4709b55ca" providerId="LiveId" clId="{5B9CC2E5-527B-4B3B-BD11-698718A29A94}" dt="2019-10-28T03:18:37.356" v="5344"/>
          <ac:spMkLst>
            <pc:docMk/>
            <pc:sldMk cId="1819313943" sldId="272"/>
            <ac:spMk id="4" creationId="{EFF250C4-7D27-446F-AF1E-9CE87A9830E0}"/>
          </ac:spMkLst>
        </pc:spChg>
        <pc:spChg chg="add">
          <ac:chgData name="CHOI JUNHO" userId="2ed797a4709b55ca" providerId="LiveId" clId="{5B9CC2E5-527B-4B3B-BD11-698718A29A94}" dt="2019-10-28T03:18:37.356" v="5344"/>
          <ac:spMkLst>
            <pc:docMk/>
            <pc:sldMk cId="1819313943" sldId="272"/>
            <ac:spMk id="5" creationId="{AB548B68-BEC2-44BF-B1DA-89B10C876891}"/>
          </ac:spMkLst>
        </pc:spChg>
        <pc:spChg chg="add">
          <ac:chgData name="CHOI JUNHO" userId="2ed797a4709b55ca" providerId="LiveId" clId="{5B9CC2E5-527B-4B3B-BD11-698718A29A94}" dt="2019-10-28T03:18:37.356" v="5344"/>
          <ac:spMkLst>
            <pc:docMk/>
            <pc:sldMk cId="1819313943" sldId="272"/>
            <ac:spMk id="7" creationId="{41B83BCC-CC48-4F40-AF32-9009CB4811EE}"/>
          </ac:spMkLst>
        </pc:spChg>
        <pc:spChg chg="add">
          <ac:chgData name="CHOI JUNHO" userId="2ed797a4709b55ca" providerId="LiveId" clId="{5B9CC2E5-527B-4B3B-BD11-698718A29A94}" dt="2019-10-28T03:18:37.356" v="5344"/>
          <ac:spMkLst>
            <pc:docMk/>
            <pc:sldMk cId="1819313943" sldId="272"/>
            <ac:spMk id="9" creationId="{7C6F6572-A055-40FE-A183-9A9BD6412157}"/>
          </ac:spMkLst>
        </pc:spChg>
        <pc:spChg chg="add">
          <ac:chgData name="CHOI JUNHO" userId="2ed797a4709b55ca" providerId="LiveId" clId="{5B9CC2E5-527B-4B3B-BD11-698718A29A94}" dt="2019-10-28T03:18:37.356" v="5344"/>
          <ac:spMkLst>
            <pc:docMk/>
            <pc:sldMk cId="1819313943" sldId="272"/>
            <ac:spMk id="10" creationId="{E6DA8361-FFBE-413C-AAA0-BF7A718E20C4}"/>
          </ac:spMkLst>
        </pc:spChg>
        <pc:spChg chg="add">
          <ac:chgData name="CHOI JUNHO" userId="2ed797a4709b55ca" providerId="LiveId" clId="{5B9CC2E5-527B-4B3B-BD11-698718A29A94}" dt="2019-10-28T03:18:37.356" v="5344"/>
          <ac:spMkLst>
            <pc:docMk/>
            <pc:sldMk cId="1819313943" sldId="272"/>
            <ac:spMk id="13" creationId="{E4A1E0F1-B9A0-4518-8BF9-BF851632F15F}"/>
          </ac:spMkLst>
        </pc:spChg>
        <pc:spChg chg="add">
          <ac:chgData name="CHOI JUNHO" userId="2ed797a4709b55ca" providerId="LiveId" clId="{5B9CC2E5-527B-4B3B-BD11-698718A29A94}" dt="2019-10-28T03:18:37.356" v="5344"/>
          <ac:spMkLst>
            <pc:docMk/>
            <pc:sldMk cId="1819313943" sldId="272"/>
            <ac:spMk id="14" creationId="{8895BBB1-1E5F-455A-822D-630B3BFE26B4}"/>
          </ac:spMkLst>
        </pc:spChg>
        <pc:spChg chg="add">
          <ac:chgData name="CHOI JUNHO" userId="2ed797a4709b55ca" providerId="LiveId" clId="{5B9CC2E5-527B-4B3B-BD11-698718A29A94}" dt="2019-10-28T03:18:37.356" v="5344"/>
          <ac:spMkLst>
            <pc:docMk/>
            <pc:sldMk cId="1819313943" sldId="272"/>
            <ac:spMk id="15" creationId="{C30759E5-EA69-492E-B767-30CD145B3277}"/>
          </ac:spMkLst>
        </pc:spChg>
        <pc:spChg chg="add">
          <ac:chgData name="CHOI JUNHO" userId="2ed797a4709b55ca" providerId="LiveId" clId="{5B9CC2E5-527B-4B3B-BD11-698718A29A94}" dt="2019-10-28T03:18:37.356" v="5344"/>
          <ac:spMkLst>
            <pc:docMk/>
            <pc:sldMk cId="1819313943" sldId="272"/>
            <ac:spMk id="17" creationId="{E46CD9D4-5A00-431F-9530-7FB8E2EBB42D}"/>
          </ac:spMkLst>
        </pc:spChg>
        <pc:spChg chg="add">
          <ac:chgData name="CHOI JUNHO" userId="2ed797a4709b55ca" providerId="LiveId" clId="{5B9CC2E5-527B-4B3B-BD11-698718A29A94}" dt="2019-10-28T03:18:37.356" v="5344"/>
          <ac:spMkLst>
            <pc:docMk/>
            <pc:sldMk cId="1819313943" sldId="272"/>
            <ac:spMk id="18" creationId="{296B7A56-75A5-4BD2-94E1-B91B9D4D894E}"/>
          </ac:spMkLst>
        </pc:spChg>
        <pc:spChg chg="add mod">
          <ac:chgData name="CHOI JUNHO" userId="2ed797a4709b55ca" providerId="LiveId" clId="{5B9CC2E5-527B-4B3B-BD11-698718A29A94}" dt="2019-10-28T03:20:30.633" v="5418"/>
          <ac:spMkLst>
            <pc:docMk/>
            <pc:sldMk cId="1819313943" sldId="272"/>
            <ac:spMk id="20" creationId="{E2169E79-A20B-4D56-9AF1-1C89DAA7C6BB}"/>
          </ac:spMkLst>
        </pc:spChg>
        <pc:spChg chg="add">
          <ac:chgData name="CHOI JUNHO" userId="2ed797a4709b55ca" providerId="LiveId" clId="{5B9CC2E5-527B-4B3B-BD11-698718A29A94}" dt="2019-10-28T03:18:37.356" v="5344"/>
          <ac:spMkLst>
            <pc:docMk/>
            <pc:sldMk cId="1819313943" sldId="272"/>
            <ac:spMk id="21" creationId="{0A7784CB-7666-4850-8AAE-079F7826AF76}"/>
          </ac:spMkLst>
        </pc:spChg>
        <pc:spChg chg="add del">
          <ac:chgData name="CHOI JUNHO" userId="2ed797a4709b55ca" providerId="LiveId" clId="{5B9CC2E5-527B-4B3B-BD11-698718A29A94}" dt="2019-10-28T03:22:08.367" v="5420" actId="478"/>
          <ac:spMkLst>
            <pc:docMk/>
            <pc:sldMk cId="1819313943" sldId="272"/>
            <ac:spMk id="31" creationId="{15E38083-6C70-4C5C-BE4E-BB4C28F34264}"/>
          </ac:spMkLst>
        </pc:spChg>
        <pc:spChg chg="add del">
          <ac:chgData name="CHOI JUNHO" userId="2ed797a4709b55ca" providerId="LiveId" clId="{5B9CC2E5-527B-4B3B-BD11-698718A29A94}" dt="2019-10-28T03:22:08.367" v="5420" actId="478"/>
          <ac:spMkLst>
            <pc:docMk/>
            <pc:sldMk cId="1819313943" sldId="272"/>
            <ac:spMk id="34" creationId="{F126C7BE-174F-49E0-ADF4-B086120ED43D}"/>
          </ac:spMkLst>
        </pc:spChg>
        <pc:spChg chg="del topLvl">
          <ac:chgData name="CHOI JUNHO" userId="2ed797a4709b55ca" providerId="LiveId" clId="{5B9CC2E5-527B-4B3B-BD11-698718A29A94}" dt="2019-10-28T03:18:52.594" v="5347" actId="478"/>
          <ac:spMkLst>
            <pc:docMk/>
            <pc:sldMk cId="1819313943" sldId="272"/>
            <ac:spMk id="37" creationId="{F151B6C4-945C-49DE-9EB1-1CB000BA688E}"/>
          </ac:spMkLst>
        </pc:spChg>
        <pc:spChg chg="add del mod">
          <ac:chgData name="CHOI JUNHO" userId="2ed797a4709b55ca" providerId="LiveId" clId="{5B9CC2E5-527B-4B3B-BD11-698718A29A94}" dt="2019-10-28T03:20:17.189" v="5392" actId="478"/>
          <ac:spMkLst>
            <pc:docMk/>
            <pc:sldMk cId="1819313943" sldId="272"/>
            <ac:spMk id="39" creationId="{3ADE6C28-2F7D-4423-8CB4-2E113AD0D643}"/>
          </ac:spMkLst>
        </pc:spChg>
        <pc:spChg chg="add">
          <ac:chgData name="CHOI JUNHO" userId="2ed797a4709b55ca" providerId="LiveId" clId="{5B9CC2E5-527B-4B3B-BD11-698718A29A94}" dt="2019-10-28T03:20:17.438" v="5393"/>
          <ac:spMkLst>
            <pc:docMk/>
            <pc:sldMk cId="1819313943" sldId="272"/>
            <ac:spMk id="40" creationId="{DF37281B-FED9-4EAA-8209-F7B0E617FA3A}"/>
          </ac:spMkLst>
        </pc:spChg>
        <pc:grpChg chg="add del">
          <ac:chgData name="CHOI JUNHO" userId="2ed797a4709b55ca" providerId="LiveId" clId="{5B9CC2E5-527B-4B3B-BD11-698718A29A94}" dt="2019-10-28T03:21:37.367" v="5419" actId="478"/>
          <ac:grpSpMkLst>
            <pc:docMk/>
            <pc:sldMk cId="1819313943" sldId="272"/>
            <ac:grpSpMk id="24" creationId="{43702CDC-8ED7-419D-B706-6531E9E96EA2}"/>
          </ac:grpSpMkLst>
        </pc:grpChg>
        <pc:grpChg chg="add del">
          <ac:chgData name="CHOI JUNHO" userId="2ed797a4709b55ca" providerId="LiveId" clId="{5B9CC2E5-527B-4B3B-BD11-698718A29A94}" dt="2019-10-28T03:18:52.594" v="5347" actId="478"/>
          <ac:grpSpMkLst>
            <pc:docMk/>
            <pc:sldMk cId="1819313943" sldId="272"/>
            <ac:grpSpMk id="35" creationId="{57133B75-6206-457C-8C66-B8A54B65494A}"/>
          </ac:grpSpMkLst>
        </pc:grpChg>
        <pc:grpChg chg="add mod">
          <ac:chgData name="CHOI JUNHO" userId="2ed797a4709b55ca" providerId="LiveId" clId="{5B9CC2E5-527B-4B3B-BD11-698718A29A94}" dt="2019-10-28T03:18:59.881" v="5349" actId="164"/>
          <ac:grpSpMkLst>
            <pc:docMk/>
            <pc:sldMk cId="1819313943" sldId="272"/>
            <ac:grpSpMk id="38" creationId="{355D6FE0-3FC9-474D-8ACA-E859AD95EE20}"/>
          </ac:grpSpMkLst>
        </pc:grpChg>
        <pc:picChg chg="add del">
          <ac:chgData name="CHOI JUNHO" userId="2ed797a4709b55ca" providerId="LiveId" clId="{5B9CC2E5-527B-4B3B-BD11-698718A29A94}" dt="2019-10-28T03:18:40.767" v="5345" actId="478"/>
          <ac:picMkLst>
            <pc:docMk/>
            <pc:sldMk cId="1819313943" sldId="272"/>
            <ac:picMk id="19" creationId="{505F24A0-24BB-44AF-8BD3-BCAA73FC84ED}"/>
          </ac:picMkLst>
        </pc:picChg>
        <pc:picChg chg="mod topLvl">
          <ac:chgData name="CHOI JUNHO" userId="2ed797a4709b55ca" providerId="LiveId" clId="{5B9CC2E5-527B-4B3B-BD11-698718A29A94}" dt="2019-10-28T03:18:59.881" v="5349" actId="164"/>
          <ac:picMkLst>
            <pc:docMk/>
            <pc:sldMk cId="1819313943" sldId="272"/>
            <ac:picMk id="36" creationId="{AE4188EB-7FF4-4116-BA36-8CAEAB7CA08D}"/>
          </ac:picMkLst>
        </pc:picChg>
        <pc:cxnChg chg="add">
          <ac:chgData name="CHOI JUNHO" userId="2ed797a4709b55ca" providerId="LiveId" clId="{5B9CC2E5-527B-4B3B-BD11-698718A29A94}" dt="2019-10-28T03:18:37.356" v="5344"/>
          <ac:cxnSpMkLst>
            <pc:docMk/>
            <pc:sldMk cId="1819313943" sldId="272"/>
            <ac:cxnSpMk id="6" creationId="{B93FC20F-0D53-46AF-B098-EF89A396668E}"/>
          </ac:cxnSpMkLst>
        </pc:cxnChg>
        <pc:cxnChg chg="add">
          <ac:chgData name="CHOI JUNHO" userId="2ed797a4709b55ca" providerId="LiveId" clId="{5B9CC2E5-527B-4B3B-BD11-698718A29A94}" dt="2019-10-28T03:18:37.356" v="5344"/>
          <ac:cxnSpMkLst>
            <pc:docMk/>
            <pc:sldMk cId="1819313943" sldId="272"/>
            <ac:cxnSpMk id="8" creationId="{A9BC6FC7-7BEE-4A3C-B3DF-845EE93FB4F1}"/>
          </ac:cxnSpMkLst>
        </pc:cxnChg>
        <pc:cxnChg chg="add">
          <ac:chgData name="CHOI JUNHO" userId="2ed797a4709b55ca" providerId="LiveId" clId="{5B9CC2E5-527B-4B3B-BD11-698718A29A94}" dt="2019-10-28T03:18:37.356" v="5344"/>
          <ac:cxnSpMkLst>
            <pc:docMk/>
            <pc:sldMk cId="1819313943" sldId="272"/>
            <ac:cxnSpMk id="11" creationId="{BBE425D3-4762-4429-ADD4-BFA10BD74D42}"/>
          </ac:cxnSpMkLst>
        </pc:cxnChg>
        <pc:cxnChg chg="add">
          <ac:chgData name="CHOI JUNHO" userId="2ed797a4709b55ca" providerId="LiveId" clId="{5B9CC2E5-527B-4B3B-BD11-698718A29A94}" dt="2019-10-28T03:18:37.356" v="5344"/>
          <ac:cxnSpMkLst>
            <pc:docMk/>
            <pc:sldMk cId="1819313943" sldId="272"/>
            <ac:cxnSpMk id="12" creationId="{3406B44C-4C6B-448B-84DB-1E13A637B3CC}"/>
          </ac:cxnSpMkLst>
        </pc:cxnChg>
        <pc:cxnChg chg="add">
          <ac:chgData name="CHOI JUNHO" userId="2ed797a4709b55ca" providerId="LiveId" clId="{5B9CC2E5-527B-4B3B-BD11-698718A29A94}" dt="2019-10-28T03:18:37.356" v="5344"/>
          <ac:cxnSpMkLst>
            <pc:docMk/>
            <pc:sldMk cId="1819313943" sldId="272"/>
            <ac:cxnSpMk id="16" creationId="{9D56E380-8A27-48AC-ABEA-89FB076441D7}"/>
          </ac:cxnSpMkLst>
        </pc:cxnChg>
        <pc:cxnChg chg="add">
          <ac:chgData name="CHOI JUNHO" userId="2ed797a4709b55ca" providerId="LiveId" clId="{5B9CC2E5-527B-4B3B-BD11-698718A29A94}" dt="2019-10-28T03:18:37.356" v="5344"/>
          <ac:cxnSpMkLst>
            <pc:docMk/>
            <pc:sldMk cId="1819313943" sldId="272"/>
            <ac:cxnSpMk id="22" creationId="{440DC855-8DE9-42B5-9A42-92D933514614}"/>
          </ac:cxnSpMkLst>
        </pc:cxnChg>
        <pc:cxnChg chg="add">
          <ac:chgData name="CHOI JUNHO" userId="2ed797a4709b55ca" providerId="LiveId" clId="{5B9CC2E5-527B-4B3B-BD11-698718A29A94}" dt="2019-10-28T03:18:37.356" v="5344"/>
          <ac:cxnSpMkLst>
            <pc:docMk/>
            <pc:sldMk cId="1819313943" sldId="272"/>
            <ac:cxnSpMk id="23" creationId="{7937285D-FFCC-498B-AF1F-2E1E8F120D47}"/>
          </ac:cxnSpMkLst>
        </pc:cxnChg>
        <pc:cxnChg chg="add del mod">
          <ac:chgData name="CHOI JUNHO" userId="2ed797a4709b55ca" providerId="LiveId" clId="{5B9CC2E5-527B-4B3B-BD11-698718A29A94}" dt="2019-10-28T03:22:08.367" v="5420" actId="478"/>
          <ac:cxnSpMkLst>
            <pc:docMk/>
            <pc:sldMk cId="1819313943" sldId="272"/>
            <ac:cxnSpMk id="32" creationId="{0E25413F-7414-4AFB-AB5D-EF0AF248CA5D}"/>
          </ac:cxnSpMkLst>
        </pc:cxnChg>
        <pc:cxnChg chg="add">
          <ac:chgData name="CHOI JUNHO" userId="2ed797a4709b55ca" providerId="LiveId" clId="{5B9CC2E5-527B-4B3B-BD11-698718A29A94}" dt="2019-10-28T03:18:37.356" v="5344"/>
          <ac:cxnSpMkLst>
            <pc:docMk/>
            <pc:sldMk cId="1819313943" sldId="272"/>
            <ac:cxnSpMk id="33" creationId="{2ED726AA-B60A-4FF9-9201-A0DB1E8E6C26}"/>
          </ac:cxnSpMkLst>
        </pc:cxnChg>
      </pc:sldChg>
      <pc:sldMasterChg chg="modSldLayout">
        <pc:chgData name="CHOI JUNHO" userId="2ed797a4709b55ca" providerId="LiveId" clId="{5B9CC2E5-527B-4B3B-BD11-698718A29A94}" dt="2019-10-25T05:40:29.588" v="206" actId="1035"/>
        <pc:sldMasterMkLst>
          <pc:docMk/>
          <pc:sldMasterMk cId="2252684482" sldId="2147483648"/>
        </pc:sldMasterMkLst>
        <pc:sldLayoutChg chg="modSp">
          <pc:chgData name="CHOI JUNHO" userId="2ed797a4709b55ca" providerId="LiveId" clId="{5B9CC2E5-527B-4B3B-BD11-698718A29A94}" dt="2019-10-25T05:40:29.588" v="206" actId="1035"/>
          <pc:sldLayoutMkLst>
            <pc:docMk/>
            <pc:sldMasterMk cId="2252684482" sldId="2147483648"/>
            <pc:sldLayoutMk cId="17018372" sldId="2147483649"/>
          </pc:sldLayoutMkLst>
          <pc:spChg chg="mod">
            <ac:chgData name="CHOI JUNHO" userId="2ed797a4709b55ca" providerId="LiveId" clId="{5B9CC2E5-527B-4B3B-BD11-698718A29A94}" dt="2019-10-25T05:40:29.588" v="206" actId="1035"/>
            <ac:spMkLst>
              <pc:docMk/>
              <pc:sldMasterMk cId="2252684482" sldId="2147483648"/>
              <pc:sldLayoutMk cId="17018372" sldId="2147483649"/>
              <ac:spMk id="7" creationId="{00000000-0000-0000-0000-000000000000}"/>
            </ac:spMkLst>
          </pc:spChg>
          <pc:graphicFrameChg chg="mod">
            <ac:chgData name="CHOI JUNHO" userId="2ed797a4709b55ca" providerId="LiveId" clId="{5B9CC2E5-527B-4B3B-BD11-698718A29A94}" dt="2019-10-25T05:40:29.588" v="206" actId="1035"/>
            <ac:graphicFrameMkLst>
              <pc:docMk/>
              <pc:sldMasterMk cId="2252684482" sldId="2147483648"/>
              <pc:sldLayoutMk cId="17018372" sldId="2147483649"/>
              <ac:graphicFrameMk id="2" creationId="{00000000-0000-0000-0000-000000000000}"/>
            </ac:graphicFrameMkLst>
          </pc:graphicFrameChg>
        </pc:sldLayoutChg>
        <pc:sldLayoutChg chg="modSp">
          <pc:chgData name="CHOI JUNHO" userId="2ed797a4709b55ca" providerId="LiveId" clId="{5B9CC2E5-527B-4B3B-BD11-698718A29A94}" dt="2019-10-25T05:40:22.018" v="186" actId="1035"/>
          <pc:sldLayoutMkLst>
            <pc:docMk/>
            <pc:sldMasterMk cId="2252684482" sldId="2147483648"/>
            <pc:sldLayoutMk cId="2156045409" sldId="2147483651"/>
          </pc:sldLayoutMkLst>
          <pc:spChg chg="mod">
            <ac:chgData name="CHOI JUNHO" userId="2ed797a4709b55ca" providerId="LiveId" clId="{5B9CC2E5-527B-4B3B-BD11-698718A29A94}" dt="2019-10-25T05:40:22.018" v="186" actId="1035"/>
            <ac:spMkLst>
              <pc:docMk/>
              <pc:sldMasterMk cId="2252684482" sldId="2147483648"/>
              <pc:sldLayoutMk cId="2156045409" sldId="2147483651"/>
              <ac:spMk id="5" creationId="{45E6D0DC-F064-4EBA-906A-BF1306784A62}"/>
            </ac:spMkLst>
          </pc:spChg>
          <pc:graphicFrameChg chg="mod modGraphic">
            <ac:chgData name="CHOI JUNHO" userId="2ed797a4709b55ca" providerId="LiveId" clId="{5B9CC2E5-527B-4B3B-BD11-698718A29A94}" dt="2019-10-25T05:40:22.018" v="186" actId="1035"/>
            <ac:graphicFrameMkLst>
              <pc:docMk/>
              <pc:sldMasterMk cId="2252684482" sldId="2147483648"/>
              <pc:sldLayoutMk cId="2156045409" sldId="2147483651"/>
              <ac:graphicFrameMk id="4" creationId="{B42A6570-5196-43DE-85B2-428460B9C59C}"/>
            </ac:graphicFrameMkLst>
          </pc:graphicFrameChg>
        </pc:sldLayoutChg>
      </pc:sldMasterChg>
    </pc:docChg>
  </pc:docChgLst>
  <pc:docChgLst>
    <pc:chgData name="CHOI JUNHO" userId="2ed797a4709b55ca" providerId="LiveId" clId="{B85B9DB9-DC08-49E2-AE66-60597C8BC9AF}"/>
    <pc:docChg chg="undo custSel addSld delSld modSld modMainMaster modSection">
      <pc:chgData name="CHOI JUNHO" userId="2ed797a4709b55ca" providerId="LiveId" clId="{B85B9DB9-DC08-49E2-AE66-60597C8BC9AF}" dt="2019-10-25T03:07:02.207" v="594"/>
      <pc:docMkLst>
        <pc:docMk/>
      </pc:docMkLst>
      <pc:sldChg chg="modSp">
        <pc:chgData name="CHOI JUNHO" userId="2ed797a4709b55ca" providerId="LiveId" clId="{B85B9DB9-DC08-49E2-AE66-60597C8BC9AF}" dt="2019-10-25T01:33:34.944" v="226"/>
        <pc:sldMkLst>
          <pc:docMk/>
          <pc:sldMk cId="2612761801" sldId="256"/>
        </pc:sldMkLst>
        <pc:spChg chg="mod">
          <ac:chgData name="CHOI JUNHO" userId="2ed797a4709b55ca" providerId="LiveId" clId="{B85B9DB9-DC08-49E2-AE66-60597C8BC9AF}" dt="2019-10-25T01:33:34.944" v="226"/>
          <ac:spMkLst>
            <pc:docMk/>
            <pc:sldMk cId="2612761801" sldId="256"/>
            <ac:spMk id="2" creationId="{00000000-0000-0000-0000-000000000000}"/>
          </ac:spMkLst>
        </pc:spChg>
      </pc:sldChg>
      <pc:sldChg chg="addSp delSp modSp">
        <pc:chgData name="CHOI JUNHO" userId="2ed797a4709b55ca" providerId="LiveId" clId="{B85B9DB9-DC08-49E2-AE66-60597C8BC9AF}" dt="2019-10-25T03:02:53.290" v="510" actId="122"/>
        <pc:sldMkLst>
          <pc:docMk/>
          <pc:sldMk cId="1580783546" sldId="265"/>
        </pc:sldMkLst>
        <pc:spChg chg="mod">
          <ac:chgData name="CHOI JUNHO" userId="2ed797a4709b55ca" providerId="LiveId" clId="{B85B9DB9-DC08-49E2-AE66-60597C8BC9AF}" dt="2019-10-25T01:34:10.326" v="227" actId="1076"/>
          <ac:spMkLst>
            <pc:docMk/>
            <pc:sldMk cId="1580783546" sldId="265"/>
            <ac:spMk id="2" creationId="{00000000-0000-0000-0000-000000000000}"/>
          </ac:spMkLst>
        </pc:spChg>
        <pc:spChg chg="add del mod">
          <ac:chgData name="CHOI JUNHO" userId="2ed797a4709b55ca" providerId="LiveId" clId="{B85B9DB9-DC08-49E2-AE66-60597C8BC9AF}" dt="2019-10-25T01:45:40.867" v="281" actId="478"/>
          <ac:spMkLst>
            <pc:docMk/>
            <pc:sldMk cId="1580783546" sldId="265"/>
            <ac:spMk id="4" creationId="{B881BF1D-5E56-4F08-8D22-51CC2A47B5B5}"/>
          </ac:spMkLst>
        </pc:spChg>
        <pc:spChg chg="add">
          <ac:chgData name="CHOI JUNHO" userId="2ed797a4709b55ca" providerId="LiveId" clId="{B85B9DB9-DC08-49E2-AE66-60597C8BC9AF}" dt="2019-10-25T01:45:41.131" v="282"/>
          <ac:spMkLst>
            <pc:docMk/>
            <pc:sldMk cId="1580783546" sldId="265"/>
            <ac:spMk id="5" creationId="{90B8312E-970E-458B-87FB-84F7A22C22BA}"/>
          </ac:spMkLst>
        </pc:spChg>
        <pc:graphicFrameChg chg="mod modGraphic">
          <ac:chgData name="CHOI JUNHO" userId="2ed797a4709b55ca" providerId="LiveId" clId="{B85B9DB9-DC08-49E2-AE66-60597C8BC9AF}" dt="2019-10-25T03:02:53.290" v="510" actId="122"/>
          <ac:graphicFrameMkLst>
            <pc:docMk/>
            <pc:sldMk cId="1580783546" sldId="265"/>
            <ac:graphicFrameMk id="3" creationId="{00000000-0000-0000-0000-000000000000}"/>
          </ac:graphicFrameMkLst>
        </pc:graphicFrameChg>
      </pc:sldChg>
      <pc:sldChg chg="addSp delSp modSp">
        <pc:chgData name="CHOI JUNHO" userId="2ed797a4709b55ca" providerId="LiveId" clId="{B85B9DB9-DC08-49E2-AE66-60597C8BC9AF}" dt="2019-10-25T03:03:46.366" v="552"/>
        <pc:sldMkLst>
          <pc:docMk/>
          <pc:sldMk cId="2062586716" sldId="266"/>
        </pc:sldMkLst>
        <pc:spChg chg="del mod">
          <ac:chgData name="CHOI JUNHO" userId="2ed797a4709b55ca" providerId="LiveId" clId="{B85B9DB9-DC08-49E2-AE66-60597C8BC9AF}" dt="2019-10-25T01:34:39.668" v="230" actId="478"/>
          <ac:spMkLst>
            <pc:docMk/>
            <pc:sldMk cId="2062586716" sldId="266"/>
            <ac:spMk id="2" creationId="{F545666B-8493-4477-99D8-EE91343E4355}"/>
          </ac:spMkLst>
        </pc:spChg>
        <pc:spChg chg="add del mod">
          <ac:chgData name="CHOI JUNHO" userId="2ed797a4709b55ca" providerId="LiveId" clId="{B85B9DB9-DC08-49E2-AE66-60597C8BC9AF}" dt="2019-10-25T03:03:22.779" v="511" actId="478"/>
          <ac:spMkLst>
            <pc:docMk/>
            <pc:sldMk cId="2062586716" sldId="266"/>
            <ac:spMk id="6" creationId="{8118FEA1-4A80-49C3-9930-C51AF5C62F7E}"/>
          </ac:spMkLst>
        </pc:spChg>
        <pc:spChg chg="add del">
          <ac:chgData name="CHOI JUNHO" userId="2ed797a4709b55ca" providerId="LiveId" clId="{B85B9DB9-DC08-49E2-AE66-60597C8BC9AF}" dt="2019-10-25T01:45:36.837" v="279" actId="478"/>
          <ac:spMkLst>
            <pc:docMk/>
            <pc:sldMk cId="2062586716" sldId="266"/>
            <ac:spMk id="7" creationId="{3EB95EFF-3A7D-4091-BAAC-1CB1538929BA}"/>
          </ac:spMkLst>
        </pc:spChg>
        <pc:spChg chg="add">
          <ac:chgData name="CHOI JUNHO" userId="2ed797a4709b55ca" providerId="LiveId" clId="{B85B9DB9-DC08-49E2-AE66-60597C8BC9AF}" dt="2019-10-25T01:45:37.153" v="280"/>
          <ac:spMkLst>
            <pc:docMk/>
            <pc:sldMk cId="2062586716" sldId="266"/>
            <ac:spMk id="8" creationId="{23071584-DD65-431F-A8DF-AB180821E716}"/>
          </ac:spMkLst>
        </pc:spChg>
        <pc:spChg chg="add del mod">
          <ac:chgData name="CHOI JUNHO" userId="2ed797a4709b55ca" providerId="LiveId" clId="{B85B9DB9-DC08-49E2-AE66-60597C8BC9AF}" dt="2019-10-25T03:03:32.022" v="512"/>
          <ac:spMkLst>
            <pc:docMk/>
            <pc:sldMk cId="2062586716" sldId="266"/>
            <ac:spMk id="10" creationId="{EFB0F23F-4C67-4FF2-AFDE-63211541F701}"/>
          </ac:spMkLst>
        </pc:spChg>
        <pc:spChg chg="add mod">
          <ac:chgData name="CHOI JUNHO" userId="2ed797a4709b55ca" providerId="LiveId" clId="{B85B9DB9-DC08-49E2-AE66-60597C8BC9AF}" dt="2019-10-25T03:03:46.366" v="552"/>
          <ac:spMkLst>
            <pc:docMk/>
            <pc:sldMk cId="2062586716" sldId="266"/>
            <ac:spMk id="11" creationId="{E21B456B-D313-489D-8814-AD8BAFB1F0AE}"/>
          </ac:spMkLst>
        </pc:spChg>
      </pc:sldChg>
      <pc:sldChg chg="del">
        <pc:chgData name="CHOI JUNHO" userId="2ed797a4709b55ca" providerId="LiveId" clId="{B85B9DB9-DC08-49E2-AE66-60597C8BC9AF}" dt="2019-10-25T01:34:55.666" v="256" actId="47"/>
        <pc:sldMkLst>
          <pc:docMk/>
          <pc:sldMk cId="2600782532" sldId="267"/>
        </pc:sldMkLst>
      </pc:sldChg>
      <pc:sldChg chg="addSp delSp modSp">
        <pc:chgData name="CHOI JUNHO" userId="2ed797a4709b55ca" providerId="LiveId" clId="{B85B9DB9-DC08-49E2-AE66-60597C8BC9AF}" dt="2019-10-25T03:06:44.532" v="591" actId="572"/>
        <pc:sldMkLst>
          <pc:docMk/>
          <pc:sldMk cId="3410021434" sldId="268"/>
        </pc:sldMkLst>
        <pc:spChg chg="add mod">
          <ac:chgData name="CHOI JUNHO" userId="2ed797a4709b55ca" providerId="LiveId" clId="{B85B9DB9-DC08-49E2-AE66-60597C8BC9AF}" dt="2019-10-25T03:06:16.731" v="587"/>
          <ac:spMkLst>
            <pc:docMk/>
            <pc:sldMk cId="3410021434" sldId="268"/>
            <ac:spMk id="2" creationId="{EC4D4907-240D-4B06-B316-13332696469D}"/>
          </ac:spMkLst>
        </pc:spChg>
        <pc:spChg chg="del mod">
          <ac:chgData name="CHOI JUNHO" userId="2ed797a4709b55ca" providerId="LiveId" clId="{B85B9DB9-DC08-49E2-AE66-60597C8BC9AF}" dt="2019-10-25T03:06:16.731" v="587"/>
          <ac:spMkLst>
            <pc:docMk/>
            <pc:sldMk cId="3410021434" sldId="268"/>
            <ac:spMk id="3" creationId="{6C7AA625-D22A-4CDB-9C55-589DB51B0D40}"/>
          </ac:spMkLst>
        </pc:spChg>
        <pc:spChg chg="del mod">
          <ac:chgData name="CHOI JUNHO" userId="2ed797a4709b55ca" providerId="LiveId" clId="{B85B9DB9-DC08-49E2-AE66-60597C8BC9AF}" dt="2019-10-25T03:06:16.731" v="587"/>
          <ac:spMkLst>
            <pc:docMk/>
            <pc:sldMk cId="3410021434" sldId="268"/>
            <ac:spMk id="4" creationId="{F345B3F1-9D07-4554-8968-617B62B9E451}"/>
          </ac:spMkLst>
        </pc:spChg>
        <pc:spChg chg="add del mod">
          <ac:chgData name="CHOI JUNHO" userId="2ed797a4709b55ca" providerId="LiveId" clId="{B85B9DB9-DC08-49E2-AE66-60597C8BC9AF}" dt="2019-10-25T01:45:15.874" v="275" actId="478"/>
          <ac:spMkLst>
            <pc:docMk/>
            <pc:sldMk cId="3410021434" sldId="268"/>
            <ac:spMk id="5" creationId="{2108D399-ACF1-41D4-928B-BD5C5BE71961}"/>
          </ac:spMkLst>
        </pc:spChg>
        <pc:spChg chg="del mod">
          <ac:chgData name="CHOI JUNHO" userId="2ed797a4709b55ca" providerId="LiveId" clId="{B85B9DB9-DC08-49E2-AE66-60597C8BC9AF}" dt="2019-10-25T03:06:16.731" v="587"/>
          <ac:spMkLst>
            <pc:docMk/>
            <pc:sldMk cId="3410021434" sldId="268"/>
            <ac:spMk id="6" creationId="{C75E5778-2F5B-4B9C-AE7B-56832756C3B8}"/>
          </ac:spMkLst>
        </pc:spChg>
        <pc:spChg chg="add mod">
          <ac:chgData name="CHOI JUNHO" userId="2ed797a4709b55ca" providerId="LiveId" clId="{B85B9DB9-DC08-49E2-AE66-60597C8BC9AF}" dt="2019-10-25T01:45:21.629" v="277" actId="1076"/>
          <ac:spMkLst>
            <pc:docMk/>
            <pc:sldMk cId="3410021434" sldId="268"/>
            <ac:spMk id="8" creationId="{A478C3C5-FCBD-44D2-A2A0-9B786A1D8D0C}"/>
          </ac:spMkLst>
        </pc:spChg>
        <pc:spChg chg="add mod">
          <ac:chgData name="CHOI JUNHO" userId="2ed797a4709b55ca" providerId="LiveId" clId="{B85B9DB9-DC08-49E2-AE66-60597C8BC9AF}" dt="2019-10-25T03:06:16.731" v="587"/>
          <ac:spMkLst>
            <pc:docMk/>
            <pc:sldMk cId="3410021434" sldId="268"/>
            <ac:spMk id="9" creationId="{34AE6684-951E-41C8-9B02-BC66400E89EE}"/>
          </ac:spMkLst>
        </pc:spChg>
        <pc:spChg chg="add mod">
          <ac:chgData name="CHOI JUNHO" userId="2ed797a4709b55ca" providerId="LiveId" clId="{B85B9DB9-DC08-49E2-AE66-60597C8BC9AF}" dt="2019-10-25T03:06:16.731" v="587"/>
          <ac:spMkLst>
            <pc:docMk/>
            <pc:sldMk cId="3410021434" sldId="268"/>
            <ac:spMk id="10" creationId="{CFD98D77-76EC-446E-9F20-A5C62110D5DD}"/>
          </ac:spMkLst>
        </pc:spChg>
        <pc:graphicFrameChg chg="mod modGraphic">
          <ac:chgData name="CHOI JUNHO" userId="2ed797a4709b55ca" providerId="LiveId" clId="{B85B9DB9-DC08-49E2-AE66-60597C8BC9AF}" dt="2019-10-25T03:06:44.532" v="591" actId="572"/>
          <ac:graphicFrameMkLst>
            <pc:docMk/>
            <pc:sldMk cId="3410021434" sldId="268"/>
            <ac:graphicFrameMk id="7" creationId="{1CA85B1C-5C74-4B1C-AB51-4AEA3A54D33D}"/>
          </ac:graphicFrameMkLst>
        </pc:graphicFrameChg>
      </pc:sldChg>
      <pc:sldChg chg="add del">
        <pc:chgData name="CHOI JUNHO" userId="2ed797a4709b55ca" providerId="LiveId" clId="{B85B9DB9-DC08-49E2-AE66-60597C8BC9AF}" dt="2019-10-25T01:31:23.308" v="190"/>
        <pc:sldMkLst>
          <pc:docMk/>
          <pc:sldMk cId="1866466767" sldId="270"/>
        </pc:sldMkLst>
      </pc:sldChg>
      <pc:sldChg chg="addSp delSp modSp add">
        <pc:chgData name="CHOI JUNHO" userId="2ed797a4709b55ca" providerId="LiveId" clId="{B85B9DB9-DC08-49E2-AE66-60597C8BC9AF}" dt="2019-10-25T03:07:02.207" v="594"/>
        <pc:sldMkLst>
          <pc:docMk/>
          <pc:sldMk cId="2010584314" sldId="270"/>
        </pc:sldMkLst>
        <pc:spChg chg="del">
          <ac:chgData name="CHOI JUNHO" userId="2ed797a4709b55ca" providerId="LiveId" clId="{B85B9DB9-DC08-49E2-AE66-60597C8BC9AF}" dt="2019-10-25T02:57:20.568" v="376" actId="478"/>
          <ac:spMkLst>
            <pc:docMk/>
            <pc:sldMk cId="2010584314" sldId="270"/>
            <ac:spMk id="2" creationId="{7D0C4656-E49B-44EA-AF20-8ABC1B2C8AD4}"/>
          </ac:spMkLst>
        </pc:spChg>
        <pc:spChg chg="del">
          <ac:chgData name="CHOI JUNHO" userId="2ed797a4709b55ca" providerId="LiveId" clId="{B85B9DB9-DC08-49E2-AE66-60597C8BC9AF}" dt="2019-10-25T02:57:20.568" v="376" actId="478"/>
          <ac:spMkLst>
            <pc:docMk/>
            <pc:sldMk cId="2010584314" sldId="270"/>
            <ac:spMk id="3" creationId="{B659F2A8-88A9-4FCA-A911-041740866CAE}"/>
          </ac:spMkLst>
        </pc:spChg>
        <pc:spChg chg="del">
          <ac:chgData name="CHOI JUNHO" userId="2ed797a4709b55ca" providerId="LiveId" clId="{B85B9DB9-DC08-49E2-AE66-60597C8BC9AF}" dt="2019-10-25T02:57:27.175" v="378" actId="478"/>
          <ac:spMkLst>
            <pc:docMk/>
            <pc:sldMk cId="2010584314" sldId="270"/>
            <ac:spMk id="4" creationId="{CBDC7334-39F0-456A-9918-2BB72650FD7F}"/>
          </ac:spMkLst>
        </pc:spChg>
        <pc:spChg chg="add">
          <ac:chgData name="CHOI JUNHO" userId="2ed797a4709b55ca" providerId="LiveId" clId="{B85B9DB9-DC08-49E2-AE66-60597C8BC9AF}" dt="2019-10-25T01:45:32.908" v="278"/>
          <ac:spMkLst>
            <pc:docMk/>
            <pc:sldMk cId="2010584314" sldId="270"/>
            <ac:spMk id="5" creationId="{51D5DC1D-ADBD-459B-B857-35B962FEDE50}"/>
          </ac:spMkLst>
        </pc:spChg>
        <pc:spChg chg="add del">
          <ac:chgData name="CHOI JUNHO" userId="2ed797a4709b55ca" providerId="LiveId" clId="{B85B9DB9-DC08-49E2-AE66-60597C8BC9AF}" dt="2019-10-25T03:07:02.207" v="594"/>
          <ac:spMkLst>
            <pc:docMk/>
            <pc:sldMk cId="2010584314" sldId="270"/>
            <ac:spMk id="6" creationId="{F18D0D67-B30E-408D-BA45-598CD32B09C9}"/>
          </ac:spMkLst>
        </pc:spChg>
        <pc:spChg chg="add del">
          <ac:chgData name="CHOI JUNHO" userId="2ed797a4709b55ca" providerId="LiveId" clId="{B85B9DB9-DC08-49E2-AE66-60597C8BC9AF}" dt="2019-10-25T03:07:02.207" v="594"/>
          <ac:spMkLst>
            <pc:docMk/>
            <pc:sldMk cId="2010584314" sldId="270"/>
            <ac:spMk id="7" creationId="{117B048D-E10E-4930-B6E1-772368D06A2E}"/>
          </ac:spMkLst>
        </pc:spChg>
        <pc:spChg chg="add del">
          <ac:chgData name="CHOI JUNHO" userId="2ed797a4709b55ca" providerId="LiveId" clId="{B85B9DB9-DC08-49E2-AE66-60597C8BC9AF}" dt="2019-10-25T03:07:02.207" v="594"/>
          <ac:spMkLst>
            <pc:docMk/>
            <pc:sldMk cId="2010584314" sldId="270"/>
            <ac:spMk id="8" creationId="{2F7698A7-CD42-4A15-AC09-2A9F8CB03A4E}"/>
          </ac:spMkLst>
        </pc:spChg>
        <pc:spChg chg="add mod">
          <ac:chgData name="CHOI JUNHO" userId="2ed797a4709b55ca" providerId="LiveId" clId="{B85B9DB9-DC08-49E2-AE66-60597C8BC9AF}" dt="2019-10-25T03:07:02.207" v="594"/>
          <ac:spMkLst>
            <pc:docMk/>
            <pc:sldMk cId="2010584314" sldId="270"/>
            <ac:spMk id="11" creationId="{3C4F82C0-F0B4-4E77-B71E-946CB900EE93}"/>
          </ac:spMkLst>
        </pc:spChg>
        <pc:spChg chg="add mod">
          <ac:chgData name="CHOI JUNHO" userId="2ed797a4709b55ca" providerId="LiveId" clId="{B85B9DB9-DC08-49E2-AE66-60597C8BC9AF}" dt="2019-10-25T03:07:02.207" v="594"/>
          <ac:spMkLst>
            <pc:docMk/>
            <pc:sldMk cId="2010584314" sldId="270"/>
            <ac:spMk id="12" creationId="{C750E563-F302-4F75-B9E6-7F101F724CE2}"/>
          </ac:spMkLst>
        </pc:spChg>
        <pc:spChg chg="add mod">
          <ac:chgData name="CHOI JUNHO" userId="2ed797a4709b55ca" providerId="LiveId" clId="{B85B9DB9-DC08-49E2-AE66-60597C8BC9AF}" dt="2019-10-25T03:07:02.207" v="594"/>
          <ac:spMkLst>
            <pc:docMk/>
            <pc:sldMk cId="2010584314" sldId="270"/>
            <ac:spMk id="13" creationId="{222B9C09-D39C-4FD7-A9B3-BFEC8A9D73D0}"/>
          </ac:spMkLst>
        </pc:spChg>
        <pc:graphicFrameChg chg="add del">
          <ac:chgData name="CHOI JUNHO" userId="2ed797a4709b55ca" providerId="LiveId" clId="{B85B9DB9-DC08-49E2-AE66-60597C8BC9AF}" dt="2019-10-25T03:06:57.879" v="592" actId="478"/>
          <ac:graphicFrameMkLst>
            <pc:docMk/>
            <pc:sldMk cId="2010584314" sldId="270"/>
            <ac:graphicFrameMk id="9" creationId="{83855A88-BA53-4FFC-95CF-FDE79EAEF7C8}"/>
          </ac:graphicFrameMkLst>
        </pc:graphicFrameChg>
        <pc:graphicFrameChg chg="add">
          <ac:chgData name="CHOI JUNHO" userId="2ed797a4709b55ca" providerId="LiveId" clId="{B85B9DB9-DC08-49E2-AE66-60597C8BC9AF}" dt="2019-10-25T03:06:58.210" v="593"/>
          <ac:graphicFrameMkLst>
            <pc:docMk/>
            <pc:sldMk cId="2010584314" sldId="270"/>
            <ac:graphicFrameMk id="10" creationId="{10B57DFF-9D4B-4303-9748-47D281BAB84A}"/>
          </ac:graphicFrameMkLst>
        </pc:graphicFrameChg>
      </pc:sldChg>
      <pc:sldMasterChg chg="modSldLayout">
        <pc:chgData name="CHOI JUNHO" userId="2ed797a4709b55ca" providerId="LiveId" clId="{B85B9DB9-DC08-49E2-AE66-60597C8BC9AF}" dt="2019-10-25T03:05:13.875" v="585" actId="20577"/>
        <pc:sldMasterMkLst>
          <pc:docMk/>
          <pc:sldMasterMk cId="2252684482" sldId="2147483648"/>
        </pc:sldMasterMkLst>
        <pc:sldLayoutChg chg="addSp delSp modSp">
          <pc:chgData name="CHOI JUNHO" userId="2ed797a4709b55ca" providerId="LiveId" clId="{B85B9DB9-DC08-49E2-AE66-60597C8BC9AF}" dt="2019-10-25T01:50:08.293" v="337" actId="1076"/>
          <pc:sldLayoutMkLst>
            <pc:docMk/>
            <pc:sldMasterMk cId="2252684482" sldId="2147483648"/>
            <pc:sldLayoutMk cId="17018372" sldId="2147483649"/>
          </pc:sldLayoutMkLst>
          <pc:spChg chg="mod">
            <ac:chgData name="CHOI JUNHO" userId="2ed797a4709b55ca" providerId="LiveId" clId="{B85B9DB9-DC08-49E2-AE66-60597C8BC9AF}" dt="2019-10-25T01:00:43.709" v="1" actId="1076"/>
            <ac:spMkLst>
              <pc:docMk/>
              <pc:sldMasterMk cId="2252684482" sldId="2147483648"/>
              <pc:sldLayoutMk cId="17018372" sldId="2147483649"/>
              <ac:spMk id="7" creationId="{00000000-0000-0000-0000-000000000000}"/>
            </ac:spMkLst>
          </pc:spChg>
          <pc:spChg chg="add mod">
            <ac:chgData name="CHOI JUNHO" userId="2ed797a4709b55ca" providerId="LiveId" clId="{B85B9DB9-DC08-49E2-AE66-60597C8BC9AF}" dt="2019-10-25T01:06:49.894" v="57" actId="1076"/>
            <ac:spMkLst>
              <pc:docMk/>
              <pc:sldMasterMk cId="2252684482" sldId="2147483648"/>
              <pc:sldLayoutMk cId="17018372" sldId="2147483649"/>
              <ac:spMk id="8" creationId="{FD2F9934-9D0C-4E19-AE89-48CB9973F4AD}"/>
            </ac:spMkLst>
          </pc:spChg>
          <pc:spChg chg="add mod">
            <ac:chgData name="CHOI JUNHO" userId="2ed797a4709b55ca" providerId="LiveId" clId="{B85B9DB9-DC08-49E2-AE66-60597C8BC9AF}" dt="2019-10-25T01:06:54.490" v="58" actId="1076"/>
            <ac:spMkLst>
              <pc:docMk/>
              <pc:sldMasterMk cId="2252684482" sldId="2147483648"/>
              <pc:sldLayoutMk cId="17018372" sldId="2147483649"/>
              <ac:spMk id="9" creationId="{04047FE0-99CA-4A25-A7D8-E3A981F3FFF0}"/>
            </ac:spMkLst>
          </pc:spChg>
          <pc:spChg chg="add mod">
            <ac:chgData name="CHOI JUNHO" userId="2ed797a4709b55ca" providerId="LiveId" clId="{B85B9DB9-DC08-49E2-AE66-60597C8BC9AF}" dt="2019-10-25T01:05:12.433" v="42" actId="571"/>
            <ac:spMkLst>
              <pc:docMk/>
              <pc:sldMasterMk cId="2252684482" sldId="2147483648"/>
              <pc:sldLayoutMk cId="17018372" sldId="2147483649"/>
              <ac:spMk id="11" creationId="{B0466DD5-62C1-4182-89A2-E023954D0F31}"/>
            </ac:spMkLst>
          </pc:spChg>
          <pc:spChg chg="add mod">
            <ac:chgData name="CHOI JUNHO" userId="2ed797a4709b55ca" providerId="LiveId" clId="{B85B9DB9-DC08-49E2-AE66-60597C8BC9AF}" dt="2019-10-25T01:09:59.655" v="96" actId="1076"/>
            <ac:spMkLst>
              <pc:docMk/>
              <pc:sldMasterMk cId="2252684482" sldId="2147483648"/>
              <pc:sldLayoutMk cId="17018372" sldId="2147483649"/>
              <ac:spMk id="13" creationId="{26B85E55-A23B-4282-B1C2-26BA012C5C07}"/>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19"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0" creationId="{00000000-0000-0000-0000-000000000000}"/>
            </ac:spMkLst>
          </pc:spChg>
          <pc:spChg chg="mod">
            <ac:chgData name="CHOI JUNHO" userId="2ed797a4709b55ca" providerId="LiveId" clId="{B85B9DB9-DC08-49E2-AE66-60597C8BC9AF}" dt="2019-10-25T01:50:08.293" v="337" actId="1076"/>
            <ac:spMkLst>
              <pc:docMk/>
              <pc:sldMasterMk cId="2252684482" sldId="2147483648"/>
              <pc:sldLayoutMk cId="17018372" sldId="2147483649"/>
              <ac:spMk id="21" creationId="{00000000-0000-0000-0000-000000000000}"/>
            </ac:spMkLst>
          </pc:spChg>
          <pc:graphicFrameChg chg="mod">
            <ac:chgData name="CHOI JUNHO" userId="2ed797a4709b55ca" providerId="LiveId" clId="{B85B9DB9-DC08-49E2-AE66-60597C8BC9AF}" dt="2019-10-25T01:22:43.813" v="128"/>
            <ac:graphicFrameMkLst>
              <pc:docMk/>
              <pc:sldMasterMk cId="2252684482" sldId="2147483648"/>
              <pc:sldLayoutMk cId="17018372" sldId="2147483649"/>
              <ac:graphicFrameMk id="2" creationId="{00000000-0000-0000-0000-000000000000}"/>
            </ac:graphicFrameMkLst>
          </pc:graphicFrameChg>
          <pc:graphicFrameChg chg="mod modGraphic">
            <ac:chgData name="CHOI JUNHO" userId="2ed797a4709b55ca" providerId="LiveId" clId="{B85B9DB9-DC08-49E2-AE66-60597C8BC9AF}" dt="2019-10-25T01:50:08.293" v="337" actId="1076"/>
            <ac:graphicFrameMkLst>
              <pc:docMk/>
              <pc:sldMasterMk cId="2252684482" sldId="2147483648"/>
              <pc:sldLayoutMk cId="17018372" sldId="2147483649"/>
              <ac:graphicFrameMk id="10" creationId="{00000000-0000-0000-0000-000000000000}"/>
            </ac:graphicFrameMkLst>
          </pc:graphicFrameChg>
          <pc:cxnChg chg="add del mod">
            <ac:chgData name="CHOI JUNHO" userId="2ed797a4709b55ca" providerId="LiveId" clId="{B85B9DB9-DC08-49E2-AE66-60597C8BC9AF}" dt="2019-10-25T01:07:41.860" v="68" actId="478"/>
            <ac:cxnSpMkLst>
              <pc:docMk/>
              <pc:sldMasterMk cId="2252684482" sldId="2147483648"/>
              <pc:sldLayoutMk cId="17018372" sldId="2147483649"/>
              <ac:cxnSpMk id="4" creationId="{21A55588-8C90-42F5-B98F-76F2A7D9B633}"/>
            </ac:cxnSpMkLst>
          </pc:cxnChg>
        </pc:sldLayoutChg>
        <pc:sldLayoutChg chg="delSp modSp">
          <pc:chgData name="CHOI JUNHO" userId="2ed797a4709b55ca" providerId="LiveId" clId="{B85B9DB9-DC08-49E2-AE66-60597C8BC9AF}" dt="2019-10-25T03:05:13.875" v="585" actId="20577"/>
          <pc:sldLayoutMkLst>
            <pc:docMk/>
            <pc:sldMasterMk cId="2252684482" sldId="2147483648"/>
            <pc:sldLayoutMk cId="2377320761" sldId="2147483650"/>
          </pc:sldLayoutMkLst>
          <pc:spChg chg="mod">
            <ac:chgData name="CHOI JUNHO" userId="2ed797a4709b55ca" providerId="LiveId" clId="{B85B9DB9-DC08-49E2-AE66-60597C8BC9AF}" dt="2019-10-25T03:04:46.090" v="561" actId="1035"/>
            <ac:spMkLst>
              <pc:docMk/>
              <pc:sldMasterMk cId="2252684482" sldId="2147483648"/>
              <pc:sldLayoutMk cId="2377320761" sldId="2147483650"/>
              <ac:spMk id="22" creationId="{00000000-0000-0000-0000-000000000000}"/>
            </ac:spMkLst>
          </pc:spChg>
          <pc:spChg chg="mod">
            <ac:chgData name="CHOI JUNHO" userId="2ed797a4709b55ca" providerId="LiveId" clId="{B85B9DB9-DC08-49E2-AE66-60597C8BC9AF}" dt="2019-10-25T03:04:52.185" v="562" actId="14100"/>
            <ac:spMkLst>
              <pc:docMk/>
              <pc:sldMasterMk cId="2252684482" sldId="2147483648"/>
              <pc:sldLayoutMk cId="2377320761" sldId="2147483650"/>
              <ac:spMk id="23" creationId="{00000000-0000-0000-0000-000000000000}"/>
            </ac:spMkLst>
          </pc:spChg>
          <pc:spChg chg="del">
            <ac:chgData name="CHOI JUNHO" userId="2ed797a4709b55ca" providerId="LiveId" clId="{B85B9DB9-DC08-49E2-AE66-60597C8BC9AF}" dt="2019-10-25T01:29:27.885" v="182" actId="478"/>
            <ac:spMkLst>
              <pc:docMk/>
              <pc:sldMasterMk cId="2252684482" sldId="2147483648"/>
              <pc:sldLayoutMk cId="2377320761" sldId="2147483650"/>
              <ac:spMk id="24" creationId="{00000000-0000-0000-0000-000000000000}"/>
            </ac:spMkLst>
          </pc:spChg>
          <pc:spChg chg="mod">
            <ac:chgData name="CHOI JUNHO" userId="2ed797a4709b55ca" providerId="LiveId" clId="{B85B9DB9-DC08-49E2-AE66-60597C8BC9AF}" dt="2019-10-25T03:04:58.853" v="563" actId="14100"/>
            <ac:spMkLst>
              <pc:docMk/>
              <pc:sldMasterMk cId="2252684482" sldId="2147483648"/>
              <pc:sldLayoutMk cId="2377320761" sldId="2147483650"/>
              <ac:spMk id="30" creationId="{00000000-0000-0000-0000-000000000000}"/>
            </ac:spMkLst>
          </pc:spChg>
          <pc:graphicFrameChg chg="mod modGraphic">
            <ac:chgData name="CHOI JUNHO" userId="2ed797a4709b55ca" providerId="LiveId" clId="{B85B9DB9-DC08-49E2-AE66-60597C8BC9AF}" dt="2019-10-25T03:05:13.875" v="585" actId="20577"/>
            <ac:graphicFrameMkLst>
              <pc:docMk/>
              <pc:sldMasterMk cId="2252684482" sldId="2147483648"/>
              <pc:sldLayoutMk cId="2377320761" sldId="2147483650"/>
              <ac:graphicFrameMk id="2" creationId="{00000000-0000-0000-0000-000000000000}"/>
            </ac:graphicFrameMkLst>
          </pc:graphicFrameChg>
        </pc:sldLayoutChg>
        <pc:sldLayoutChg chg="addSp delSp modSp">
          <pc:chgData name="CHOI JUNHO" userId="2ed797a4709b55ca" providerId="LiveId" clId="{B85B9DB9-DC08-49E2-AE66-60597C8BC9AF}" dt="2019-10-25T03:04:12.493" v="554" actId="1076"/>
          <pc:sldLayoutMkLst>
            <pc:docMk/>
            <pc:sldMasterMk cId="2252684482" sldId="2147483648"/>
            <pc:sldLayoutMk cId="2156045409" sldId="2147483651"/>
          </pc:sldLayoutMkLst>
          <pc:spChg chg="add mod">
            <ac:chgData name="CHOI JUNHO" userId="2ed797a4709b55ca" providerId="LiveId" clId="{B85B9DB9-DC08-49E2-AE66-60597C8BC9AF}" dt="2019-10-25T03:04:12.493" v="554" actId="1076"/>
            <ac:spMkLst>
              <pc:docMk/>
              <pc:sldMasterMk cId="2252684482" sldId="2147483648"/>
              <pc:sldLayoutMk cId="2156045409" sldId="2147483651"/>
              <ac:spMk id="5" creationId="{45E6D0DC-F064-4EBA-906A-BF1306784A62}"/>
            </ac:spMkLst>
          </pc:spChg>
          <pc:spChg chg="del">
            <ac:chgData name="CHOI JUNHO" userId="2ed797a4709b55ca" providerId="LiveId" clId="{B85B9DB9-DC08-49E2-AE66-60597C8BC9AF}" dt="2019-10-25T01:10:22.035" v="98" actId="478"/>
            <ac:spMkLst>
              <pc:docMk/>
              <pc:sldMasterMk cId="2252684482" sldId="2147483648"/>
              <pc:sldLayoutMk cId="2156045409" sldId="2147483651"/>
              <ac:spMk id="18" creationId="{00000000-0000-0000-0000-000000000000}"/>
            </ac:spMkLst>
          </pc:spChg>
          <pc:graphicFrameChg chg="add mod">
            <ac:chgData name="CHOI JUNHO" userId="2ed797a4709b55ca" providerId="LiveId" clId="{B85B9DB9-DC08-49E2-AE66-60597C8BC9AF}" dt="2019-10-25T01:38:42.511" v="268" actId="1076"/>
            <ac:graphicFrameMkLst>
              <pc:docMk/>
              <pc:sldMasterMk cId="2252684482" sldId="2147483648"/>
              <pc:sldLayoutMk cId="2156045409" sldId="2147483651"/>
              <ac:graphicFrameMk id="4" creationId="{B42A6570-5196-43DE-85B2-428460B9C59C}"/>
            </ac:graphicFrameMkLst>
          </pc:graphicFrameChg>
          <pc:graphicFrameChg chg="del">
            <ac:chgData name="CHOI JUNHO" userId="2ed797a4709b55ca" providerId="LiveId" clId="{B85B9DB9-DC08-49E2-AE66-60597C8BC9AF}" dt="2019-10-25T01:10:19.390" v="97" actId="478"/>
            <ac:graphicFrameMkLst>
              <pc:docMk/>
              <pc:sldMasterMk cId="2252684482" sldId="2147483648"/>
              <pc:sldLayoutMk cId="2156045409" sldId="2147483651"/>
              <ac:graphicFrameMk id="17" creationId="{00000000-0000-0000-0000-000000000000}"/>
            </ac:graphicFrameMkLst>
          </pc:graphicFrameChg>
        </pc:sldLayoutChg>
        <pc:sldLayoutChg chg="modSp">
          <pc:chgData name="CHOI JUNHO" userId="2ed797a4709b55ca" providerId="LiveId" clId="{B85B9DB9-DC08-49E2-AE66-60597C8BC9AF}" dt="2019-10-25T01:10:42.790" v="124" actId="207"/>
          <pc:sldLayoutMkLst>
            <pc:docMk/>
            <pc:sldMasterMk cId="2252684482" sldId="2147483648"/>
            <pc:sldLayoutMk cId="1950302476" sldId="2147483665"/>
          </pc:sldLayoutMkLst>
          <pc:spChg chg="mod">
            <ac:chgData name="CHOI JUNHO" userId="2ed797a4709b55ca" providerId="LiveId" clId="{B85B9DB9-DC08-49E2-AE66-60597C8BC9AF}" dt="2019-10-25T01:10:35.668" v="123" actId="207"/>
            <ac:spMkLst>
              <pc:docMk/>
              <pc:sldMasterMk cId="2252684482" sldId="2147483648"/>
              <pc:sldLayoutMk cId="1950302476" sldId="2147483665"/>
              <ac:spMk id="4" creationId="{00000000-0000-0000-0000-000000000000}"/>
            </ac:spMkLst>
          </pc:spChg>
          <pc:spChg chg="mod">
            <ac:chgData name="CHOI JUNHO" userId="2ed797a4709b55ca" providerId="LiveId" clId="{B85B9DB9-DC08-49E2-AE66-60597C8BC9AF}" dt="2019-10-25T01:10:42.790" v="124" actId="207"/>
            <ac:spMkLst>
              <pc:docMk/>
              <pc:sldMasterMk cId="2252684482" sldId="2147483648"/>
              <pc:sldLayoutMk cId="1950302476" sldId="2147483665"/>
              <ac:spMk id="12" creationId="{00000000-0000-0000-0000-000000000000}"/>
            </ac:spMkLst>
          </pc:spChg>
        </pc:sldLayoutChg>
      </pc:sldMasterChg>
    </pc:docChg>
  </pc:docChgLst>
  <pc:docChgLst>
    <pc:chgData name="CHOI JUNHO" userId="2ed797a4709b55ca" providerId="LiveId" clId="{7F92A87C-AAB4-4837-A6B3-D4D781BEB7A7}"/>
    <pc:docChg chg="custSel addSld modSld modMainMaster">
      <pc:chgData name="CHOI JUNHO" userId="2ed797a4709b55ca" providerId="LiveId" clId="{7F92A87C-AAB4-4837-A6B3-D4D781BEB7A7}" dt="2019-12-28T08:56:57.866" v="334"/>
      <pc:docMkLst>
        <pc:docMk/>
      </pc:docMkLst>
      <pc:sldChg chg="addSp delSp modSp add">
        <pc:chgData name="CHOI JUNHO" userId="2ed797a4709b55ca" providerId="LiveId" clId="{7F92A87C-AAB4-4837-A6B3-D4D781BEB7A7}" dt="2019-12-28T07:30:51.844" v="279" actId="1076"/>
        <pc:sldMkLst>
          <pc:docMk/>
          <pc:sldMk cId="947082625" sldId="277"/>
        </pc:sldMkLst>
        <pc:spChg chg="mod">
          <ac:chgData name="CHOI JUNHO" userId="2ed797a4709b55ca" providerId="LiveId" clId="{7F92A87C-AAB4-4837-A6B3-D4D781BEB7A7}" dt="2019-12-28T07:23:01.530" v="22" actId="20577"/>
          <ac:spMkLst>
            <pc:docMk/>
            <pc:sldMk cId="947082625" sldId="277"/>
            <ac:spMk id="2" creationId="{7959323A-BA29-4853-97C4-82E74244E3A8}"/>
          </ac:spMkLst>
        </pc:spChg>
        <pc:spChg chg="add mod">
          <ac:chgData name="CHOI JUNHO" userId="2ed797a4709b55ca" providerId="LiveId" clId="{7F92A87C-AAB4-4837-A6B3-D4D781BEB7A7}" dt="2019-12-28T07:27:19.487" v="166" actId="20577"/>
          <ac:spMkLst>
            <pc:docMk/>
            <pc:sldMk cId="947082625" sldId="277"/>
            <ac:spMk id="3" creationId="{7ABCC58B-C902-4B98-9934-5568B03423A9}"/>
          </ac:spMkLst>
        </pc:spChg>
        <pc:spChg chg="add mod">
          <ac:chgData name="CHOI JUNHO" userId="2ed797a4709b55ca" providerId="LiveId" clId="{7F92A87C-AAB4-4837-A6B3-D4D781BEB7A7}" dt="2019-12-28T07:23:41.948" v="25" actId="207"/>
          <ac:spMkLst>
            <pc:docMk/>
            <pc:sldMk cId="947082625" sldId="277"/>
            <ac:spMk id="4" creationId="{09835F90-31FF-4CE6-93EA-384398F864F1}"/>
          </ac:spMkLst>
        </pc:spChg>
        <pc:spChg chg="add mod">
          <ac:chgData name="CHOI JUNHO" userId="2ed797a4709b55ca" providerId="LiveId" clId="{7F92A87C-AAB4-4837-A6B3-D4D781BEB7A7}" dt="2019-12-28T07:23:48.569" v="36" actId="20577"/>
          <ac:spMkLst>
            <pc:docMk/>
            <pc:sldMk cId="947082625" sldId="277"/>
            <ac:spMk id="5" creationId="{0E15F842-68E6-43D1-8D78-CCFA96B7A5EF}"/>
          </ac:spMkLst>
        </pc:spChg>
        <pc:spChg chg="add mod">
          <ac:chgData name="CHOI JUNHO" userId="2ed797a4709b55ca" providerId="LiveId" clId="{7F92A87C-AAB4-4837-A6B3-D4D781BEB7A7}" dt="2019-12-28T07:24:01.453" v="51" actId="20577"/>
          <ac:spMkLst>
            <pc:docMk/>
            <pc:sldMk cId="947082625" sldId="277"/>
            <ac:spMk id="6" creationId="{C240C327-982E-4DF0-92EF-6CBCA002AE79}"/>
          </ac:spMkLst>
        </pc:spChg>
        <pc:spChg chg="add mod">
          <ac:chgData name="CHOI JUNHO" userId="2ed797a4709b55ca" providerId="LiveId" clId="{7F92A87C-AAB4-4837-A6B3-D4D781BEB7A7}" dt="2019-12-28T07:24:09.565" v="62" actId="20577"/>
          <ac:spMkLst>
            <pc:docMk/>
            <pc:sldMk cId="947082625" sldId="277"/>
            <ac:spMk id="7" creationId="{1CC14481-805C-41C6-8ACD-B0F5E46B49E1}"/>
          </ac:spMkLst>
        </pc:spChg>
        <pc:spChg chg="add mod">
          <ac:chgData name="CHOI JUNHO" userId="2ed797a4709b55ca" providerId="LiveId" clId="{7F92A87C-AAB4-4837-A6B3-D4D781BEB7A7}" dt="2019-12-28T07:26:01.465" v="80" actId="20577"/>
          <ac:spMkLst>
            <pc:docMk/>
            <pc:sldMk cId="947082625" sldId="277"/>
            <ac:spMk id="8" creationId="{2690B69F-F877-4C2E-B2F8-D0F82777EE3A}"/>
          </ac:spMkLst>
        </pc:spChg>
        <pc:spChg chg="add mod">
          <ac:chgData name="CHOI JUNHO" userId="2ed797a4709b55ca" providerId="LiveId" clId="{7F92A87C-AAB4-4837-A6B3-D4D781BEB7A7}" dt="2019-12-28T07:26:06.311" v="89" actId="20577"/>
          <ac:spMkLst>
            <pc:docMk/>
            <pc:sldMk cId="947082625" sldId="277"/>
            <ac:spMk id="9" creationId="{D419C03A-C743-48B8-88E4-062566973580}"/>
          </ac:spMkLst>
        </pc:spChg>
        <pc:spChg chg="add mod">
          <ac:chgData name="CHOI JUNHO" userId="2ed797a4709b55ca" providerId="LiveId" clId="{7F92A87C-AAB4-4837-A6B3-D4D781BEB7A7}" dt="2019-12-28T07:23:57.657" v="47" actId="20577"/>
          <ac:spMkLst>
            <pc:docMk/>
            <pc:sldMk cId="947082625" sldId="277"/>
            <ac:spMk id="17" creationId="{532ECC3C-20A5-4EE8-BECA-7DAD3707C007}"/>
          </ac:spMkLst>
        </pc:spChg>
        <pc:spChg chg="add mod">
          <ac:chgData name="CHOI JUNHO" userId="2ed797a4709b55ca" providerId="LiveId" clId="{7F92A87C-AAB4-4837-A6B3-D4D781BEB7A7}" dt="2019-12-28T07:30:11.199" v="266" actId="20577"/>
          <ac:spMkLst>
            <pc:docMk/>
            <pc:sldMk cId="947082625" sldId="277"/>
            <ac:spMk id="21" creationId="{C979A595-E402-41D4-9AF5-FFDF67201D69}"/>
          </ac:spMkLst>
        </pc:spChg>
        <pc:spChg chg="add del">
          <ac:chgData name="CHOI JUNHO" userId="2ed797a4709b55ca" providerId="LiveId" clId="{7F92A87C-AAB4-4837-A6B3-D4D781BEB7A7}" dt="2019-12-28T07:30:18.184" v="267" actId="478"/>
          <ac:spMkLst>
            <pc:docMk/>
            <pc:sldMk cId="947082625" sldId="277"/>
            <ac:spMk id="22" creationId="{36E04CEA-795C-45D2-AD13-441CEF28D5BD}"/>
          </ac:spMkLst>
        </pc:spChg>
        <pc:spChg chg="add del">
          <ac:chgData name="CHOI JUNHO" userId="2ed797a4709b55ca" providerId="LiveId" clId="{7F92A87C-AAB4-4837-A6B3-D4D781BEB7A7}" dt="2019-12-28T07:30:42.654" v="277" actId="478"/>
          <ac:spMkLst>
            <pc:docMk/>
            <pc:sldMk cId="947082625" sldId="277"/>
            <ac:spMk id="23" creationId="{0848C145-E74E-442F-960E-34AB06D3A05F}"/>
          </ac:spMkLst>
        </pc:spChg>
        <pc:spChg chg="add mod">
          <ac:chgData name="CHOI JUNHO" userId="2ed797a4709b55ca" providerId="LiveId" clId="{7F92A87C-AAB4-4837-A6B3-D4D781BEB7A7}" dt="2019-12-28T07:25:54.917" v="67" actId="255"/>
          <ac:spMkLst>
            <pc:docMk/>
            <pc:sldMk cId="947082625" sldId="277"/>
            <ac:spMk id="24" creationId="{BFF3DC12-16D0-4852-A918-14BB455A5AA9}"/>
          </ac:spMkLst>
        </pc:spChg>
        <pc:spChg chg="add mod">
          <ac:chgData name="CHOI JUNHO" userId="2ed797a4709b55ca" providerId="LiveId" clId="{7F92A87C-AAB4-4837-A6B3-D4D781BEB7A7}" dt="2019-12-28T07:25:44.196" v="65" actId="255"/>
          <ac:spMkLst>
            <pc:docMk/>
            <pc:sldMk cId="947082625" sldId="277"/>
            <ac:spMk id="26" creationId="{BD3BFB7D-AB9B-4BFD-84DB-576DDAF7F07B}"/>
          </ac:spMkLst>
        </pc:spChg>
        <pc:spChg chg="add">
          <ac:chgData name="CHOI JUNHO" userId="2ed797a4709b55ca" providerId="LiveId" clId="{7F92A87C-AAB4-4837-A6B3-D4D781BEB7A7}" dt="2019-12-28T07:23:22.127" v="23"/>
          <ac:spMkLst>
            <pc:docMk/>
            <pc:sldMk cId="947082625" sldId="277"/>
            <ac:spMk id="28" creationId="{8EDE36BC-446C-4495-AFBF-EF2B2AE0A8CF}"/>
          </ac:spMkLst>
        </pc:spChg>
        <pc:spChg chg="add">
          <ac:chgData name="CHOI JUNHO" userId="2ed797a4709b55ca" providerId="LiveId" clId="{7F92A87C-AAB4-4837-A6B3-D4D781BEB7A7}" dt="2019-12-28T07:23:22.127" v="23"/>
          <ac:spMkLst>
            <pc:docMk/>
            <pc:sldMk cId="947082625" sldId="277"/>
            <ac:spMk id="30" creationId="{5683E7D5-B666-42FE-9394-6C8BC344AB76}"/>
          </ac:spMkLst>
        </pc:spChg>
        <pc:spChg chg="add">
          <ac:chgData name="CHOI JUNHO" userId="2ed797a4709b55ca" providerId="LiveId" clId="{7F92A87C-AAB4-4837-A6B3-D4D781BEB7A7}" dt="2019-12-28T07:23:22.127" v="23"/>
          <ac:spMkLst>
            <pc:docMk/>
            <pc:sldMk cId="947082625" sldId="277"/>
            <ac:spMk id="32" creationId="{43C9ED10-45FE-4752-B5BE-FE49D67C539F}"/>
          </ac:spMkLst>
        </pc:spChg>
        <pc:spChg chg="mod">
          <ac:chgData name="CHOI JUNHO" userId="2ed797a4709b55ca" providerId="LiveId" clId="{7F92A87C-AAB4-4837-A6B3-D4D781BEB7A7}" dt="2019-12-28T07:26:13.758" v="90" actId="20577"/>
          <ac:spMkLst>
            <pc:docMk/>
            <pc:sldMk cId="947082625" sldId="277"/>
            <ac:spMk id="37" creationId="{01B69E5D-8521-4959-946C-429B1E324AD0}"/>
          </ac:spMkLst>
        </pc:spChg>
        <pc:spChg chg="add">
          <ac:chgData name="CHOI JUNHO" userId="2ed797a4709b55ca" providerId="LiveId" clId="{7F92A87C-AAB4-4837-A6B3-D4D781BEB7A7}" dt="2019-12-28T07:23:22.127" v="23"/>
          <ac:spMkLst>
            <pc:docMk/>
            <pc:sldMk cId="947082625" sldId="277"/>
            <ac:spMk id="38" creationId="{CDBB834D-792F-4592-AEE0-7EC2F4179A1F}"/>
          </ac:spMkLst>
        </pc:spChg>
        <pc:spChg chg="add">
          <ac:chgData name="CHOI JUNHO" userId="2ed797a4709b55ca" providerId="LiveId" clId="{7F92A87C-AAB4-4837-A6B3-D4D781BEB7A7}" dt="2019-12-28T07:23:22.127" v="23"/>
          <ac:spMkLst>
            <pc:docMk/>
            <pc:sldMk cId="947082625" sldId="277"/>
            <ac:spMk id="39" creationId="{81780DCC-CFC5-4945-8991-19F7ACDD9636}"/>
          </ac:spMkLst>
        </pc:spChg>
        <pc:spChg chg="add mod">
          <ac:chgData name="CHOI JUNHO" userId="2ed797a4709b55ca" providerId="LiveId" clId="{7F92A87C-AAB4-4837-A6B3-D4D781BEB7A7}" dt="2019-12-28T07:26:31.125" v="94" actId="255"/>
          <ac:spMkLst>
            <pc:docMk/>
            <pc:sldMk cId="947082625" sldId="277"/>
            <ac:spMk id="40" creationId="{C8DFA961-9C3C-4C30-864F-C8B2495CDE41}"/>
          </ac:spMkLst>
        </pc:spChg>
        <pc:spChg chg="add mod">
          <ac:chgData name="CHOI JUNHO" userId="2ed797a4709b55ca" providerId="LiveId" clId="{7F92A87C-AAB4-4837-A6B3-D4D781BEB7A7}" dt="2019-12-28T07:26:24.323" v="92" actId="255"/>
          <ac:spMkLst>
            <pc:docMk/>
            <pc:sldMk cId="947082625" sldId="277"/>
            <ac:spMk id="44" creationId="{BE7AD93A-2836-4E1C-AE24-F846820318D6}"/>
          </ac:spMkLst>
        </pc:spChg>
        <pc:spChg chg="add del">
          <ac:chgData name="CHOI JUNHO" userId="2ed797a4709b55ca" providerId="LiveId" clId="{7F92A87C-AAB4-4837-A6B3-D4D781BEB7A7}" dt="2019-12-28T07:27:40.527" v="170" actId="478"/>
          <ac:spMkLst>
            <pc:docMk/>
            <pc:sldMk cId="947082625" sldId="277"/>
            <ac:spMk id="45" creationId="{3EBC789E-6C5C-4240-AD83-DFEB05F5B457}"/>
          </ac:spMkLst>
        </pc:spChg>
        <pc:spChg chg="add mod">
          <ac:chgData name="CHOI JUNHO" userId="2ed797a4709b55ca" providerId="LiveId" clId="{7F92A87C-AAB4-4837-A6B3-D4D781BEB7A7}" dt="2019-12-28T07:26:36.546" v="95"/>
          <ac:spMkLst>
            <pc:docMk/>
            <pc:sldMk cId="947082625" sldId="277"/>
            <ac:spMk id="46" creationId="{5EAE26FF-F860-4A3F-9D74-184928F86D0B}"/>
          </ac:spMkLst>
        </pc:spChg>
        <pc:spChg chg="add">
          <ac:chgData name="CHOI JUNHO" userId="2ed797a4709b55ca" providerId="LiveId" clId="{7F92A87C-AAB4-4837-A6B3-D4D781BEB7A7}" dt="2019-12-28T07:23:22.127" v="23"/>
          <ac:spMkLst>
            <pc:docMk/>
            <pc:sldMk cId="947082625" sldId="277"/>
            <ac:spMk id="49" creationId="{1988FC1E-2678-4D1D-B8F1-954C53280967}"/>
          </ac:spMkLst>
        </pc:spChg>
        <pc:spChg chg="add">
          <ac:chgData name="CHOI JUNHO" userId="2ed797a4709b55ca" providerId="LiveId" clId="{7F92A87C-AAB4-4837-A6B3-D4D781BEB7A7}" dt="2019-12-28T07:23:22.127" v="23"/>
          <ac:spMkLst>
            <pc:docMk/>
            <pc:sldMk cId="947082625" sldId="277"/>
            <ac:spMk id="50" creationId="{81A23C83-5988-462D-892A-64C4AF094FE7}"/>
          </ac:spMkLst>
        </pc:spChg>
        <pc:spChg chg="add mod">
          <ac:chgData name="CHOI JUNHO" userId="2ed797a4709b55ca" providerId="LiveId" clId="{7F92A87C-AAB4-4837-A6B3-D4D781BEB7A7}" dt="2019-12-28T07:27:08.376" v="148" actId="20577"/>
          <ac:spMkLst>
            <pc:docMk/>
            <pc:sldMk cId="947082625" sldId="277"/>
            <ac:spMk id="52" creationId="{04E3BD09-EC53-430B-BF0C-BA5D024354E7}"/>
          </ac:spMkLst>
        </pc:spChg>
        <pc:spChg chg="add del mod">
          <ac:chgData name="CHOI JUNHO" userId="2ed797a4709b55ca" providerId="LiveId" clId="{7F92A87C-AAB4-4837-A6B3-D4D781BEB7A7}" dt="2019-12-28T07:30:31.556" v="274" actId="478"/>
          <ac:spMkLst>
            <pc:docMk/>
            <pc:sldMk cId="947082625" sldId="277"/>
            <ac:spMk id="53" creationId="{06C8F101-037A-4483-A348-2B6DF9996D78}"/>
          </ac:spMkLst>
        </pc:spChg>
        <pc:spChg chg="add mod">
          <ac:chgData name="CHOI JUNHO" userId="2ed797a4709b55ca" providerId="LiveId" clId="{7F92A87C-AAB4-4837-A6B3-D4D781BEB7A7}" dt="2019-12-28T07:27:05.760" v="143" actId="20577"/>
          <ac:spMkLst>
            <pc:docMk/>
            <pc:sldMk cId="947082625" sldId="277"/>
            <ac:spMk id="55" creationId="{943037CC-35FF-4656-9CF3-B0C66F6D0BD6}"/>
          </ac:spMkLst>
        </pc:spChg>
        <pc:spChg chg="add mod">
          <ac:chgData name="CHOI JUNHO" userId="2ed797a4709b55ca" providerId="LiveId" clId="{7F92A87C-AAB4-4837-A6B3-D4D781BEB7A7}" dt="2019-12-28T07:27:23" v="169" actId="20577"/>
          <ac:spMkLst>
            <pc:docMk/>
            <pc:sldMk cId="947082625" sldId="277"/>
            <ac:spMk id="57" creationId="{3129425B-B6EC-4222-8620-C66B5B9C08FB}"/>
          </ac:spMkLst>
        </pc:spChg>
        <pc:spChg chg="add mod">
          <ac:chgData name="CHOI JUNHO" userId="2ed797a4709b55ca" providerId="LiveId" clId="{7F92A87C-AAB4-4837-A6B3-D4D781BEB7A7}" dt="2019-12-28T07:27:14.769" v="159" actId="20577"/>
          <ac:spMkLst>
            <pc:docMk/>
            <pc:sldMk cId="947082625" sldId="277"/>
            <ac:spMk id="58" creationId="{1A17BE9D-02F0-4564-B9C4-A6A36F23F1F3}"/>
          </ac:spMkLst>
        </pc:spChg>
        <pc:spChg chg="mod">
          <ac:chgData name="CHOI JUNHO" userId="2ed797a4709b55ca" providerId="LiveId" clId="{7F92A87C-AAB4-4837-A6B3-D4D781BEB7A7}" dt="2019-12-28T07:28:06.280" v="210" actId="2"/>
          <ac:spMkLst>
            <pc:docMk/>
            <pc:sldMk cId="947082625" sldId="277"/>
            <ac:spMk id="62" creationId="{EA7F49A6-AD47-4013-A835-5A363DC025E7}"/>
          </ac:spMkLst>
        </pc:spChg>
        <pc:spChg chg="add mod">
          <ac:chgData name="CHOI JUNHO" userId="2ed797a4709b55ca" providerId="LiveId" clId="{7F92A87C-AAB4-4837-A6B3-D4D781BEB7A7}" dt="2019-12-28T07:30:28.680" v="273" actId="20577"/>
          <ac:spMkLst>
            <pc:docMk/>
            <pc:sldMk cId="947082625" sldId="277"/>
            <ac:spMk id="64" creationId="{64538490-E039-4AE2-BB9D-E3F934CFCF62}"/>
          </ac:spMkLst>
        </pc:spChg>
        <pc:spChg chg="add mod">
          <ac:chgData name="CHOI JUNHO" userId="2ed797a4709b55ca" providerId="LiveId" clId="{7F92A87C-AAB4-4837-A6B3-D4D781BEB7A7}" dt="2019-12-28T07:30:40.626" v="276" actId="1076"/>
          <ac:spMkLst>
            <pc:docMk/>
            <pc:sldMk cId="947082625" sldId="277"/>
            <ac:spMk id="65" creationId="{DB9AC99A-21C6-4469-9114-614A9A90B5F2}"/>
          </ac:spMkLst>
        </pc:spChg>
        <pc:spChg chg="add mod">
          <ac:chgData name="CHOI JUNHO" userId="2ed797a4709b55ca" providerId="LiveId" clId="{7F92A87C-AAB4-4837-A6B3-D4D781BEB7A7}" dt="2019-12-28T07:30:51.844" v="279" actId="1076"/>
          <ac:spMkLst>
            <pc:docMk/>
            <pc:sldMk cId="947082625" sldId="277"/>
            <ac:spMk id="66" creationId="{5B96B6FB-4927-4C65-A560-BB50AAC2ED4E}"/>
          </ac:spMkLst>
        </pc:spChg>
        <pc:grpChg chg="add">
          <ac:chgData name="CHOI JUNHO" userId="2ed797a4709b55ca" providerId="LiveId" clId="{7F92A87C-AAB4-4837-A6B3-D4D781BEB7A7}" dt="2019-12-28T07:23:22.127" v="23"/>
          <ac:grpSpMkLst>
            <pc:docMk/>
            <pc:sldMk cId="947082625" sldId="277"/>
            <ac:grpSpMk id="35" creationId="{0B862C06-495F-4C96-A4CD-EA7B9024429C}"/>
          </ac:grpSpMkLst>
        </pc:grpChg>
        <pc:grpChg chg="add">
          <ac:chgData name="CHOI JUNHO" userId="2ed797a4709b55ca" providerId="LiveId" clId="{7F92A87C-AAB4-4837-A6B3-D4D781BEB7A7}" dt="2019-12-28T07:23:22.127" v="23"/>
          <ac:grpSpMkLst>
            <pc:docMk/>
            <pc:sldMk cId="947082625" sldId="277"/>
            <ac:grpSpMk id="61" creationId="{FB6A67B7-0440-423D-8FC0-28C93D04129C}"/>
          </ac:grpSpMkLst>
        </pc:grpChg>
        <pc:picChg chg="add">
          <ac:chgData name="CHOI JUNHO" userId="2ed797a4709b55ca" providerId="LiveId" clId="{7F92A87C-AAB4-4837-A6B3-D4D781BEB7A7}" dt="2019-12-28T07:23:22.127" v="23"/>
          <ac:picMkLst>
            <pc:docMk/>
            <pc:sldMk cId="947082625" sldId="277"/>
            <ac:picMk id="15" creationId="{BD256A01-B77D-45A8-AE8C-48708935CB2A}"/>
          </ac:picMkLst>
        </pc:picChg>
        <pc:picChg chg="add">
          <ac:chgData name="CHOI JUNHO" userId="2ed797a4709b55ca" providerId="LiveId" clId="{7F92A87C-AAB4-4837-A6B3-D4D781BEB7A7}" dt="2019-12-28T07:23:22.127" v="23"/>
          <ac:picMkLst>
            <pc:docMk/>
            <pc:sldMk cId="947082625" sldId="277"/>
            <ac:picMk id="51" creationId="{FD685D4A-DB66-4484-8D97-6EAD73310DFB}"/>
          </ac:picMkLst>
        </pc:picChg>
        <pc:picChg chg="add">
          <ac:chgData name="CHOI JUNHO" userId="2ed797a4709b55ca" providerId="LiveId" clId="{7F92A87C-AAB4-4837-A6B3-D4D781BEB7A7}" dt="2019-12-28T07:23:22.127" v="23"/>
          <ac:picMkLst>
            <pc:docMk/>
            <pc:sldMk cId="947082625" sldId="277"/>
            <ac:picMk id="54" creationId="{537EB6EC-E0EC-487A-A2C8-A893EBC55201}"/>
          </ac:picMkLst>
        </pc:picChg>
        <pc:cxnChg chg="add">
          <ac:chgData name="CHOI JUNHO" userId="2ed797a4709b55ca" providerId="LiveId" clId="{7F92A87C-AAB4-4837-A6B3-D4D781BEB7A7}" dt="2019-12-28T07:23:22.127" v="23"/>
          <ac:cxnSpMkLst>
            <pc:docMk/>
            <pc:sldMk cId="947082625" sldId="277"/>
            <ac:cxnSpMk id="10" creationId="{E0826F1B-8FF2-4E76-AC44-2B3FF6AF2695}"/>
          </ac:cxnSpMkLst>
        </pc:cxnChg>
        <pc:cxnChg chg="add">
          <ac:chgData name="CHOI JUNHO" userId="2ed797a4709b55ca" providerId="LiveId" clId="{7F92A87C-AAB4-4837-A6B3-D4D781BEB7A7}" dt="2019-12-28T07:23:22.127" v="23"/>
          <ac:cxnSpMkLst>
            <pc:docMk/>
            <pc:sldMk cId="947082625" sldId="277"/>
            <ac:cxnSpMk id="11" creationId="{847B850D-8C85-4A53-AA88-17B1200FA366}"/>
          </ac:cxnSpMkLst>
        </pc:cxnChg>
        <pc:cxnChg chg="add">
          <ac:chgData name="CHOI JUNHO" userId="2ed797a4709b55ca" providerId="LiveId" clId="{7F92A87C-AAB4-4837-A6B3-D4D781BEB7A7}" dt="2019-12-28T07:23:22.127" v="23"/>
          <ac:cxnSpMkLst>
            <pc:docMk/>
            <pc:sldMk cId="947082625" sldId="277"/>
            <ac:cxnSpMk id="12" creationId="{1C4B242B-070E-4DA4-B82E-DC6BD08754D0}"/>
          </ac:cxnSpMkLst>
        </pc:cxnChg>
        <pc:cxnChg chg="add">
          <ac:chgData name="CHOI JUNHO" userId="2ed797a4709b55ca" providerId="LiveId" clId="{7F92A87C-AAB4-4837-A6B3-D4D781BEB7A7}" dt="2019-12-28T07:23:22.127" v="23"/>
          <ac:cxnSpMkLst>
            <pc:docMk/>
            <pc:sldMk cId="947082625" sldId="277"/>
            <ac:cxnSpMk id="13" creationId="{D937FA9A-C378-4324-88EA-1083C90F53E7}"/>
          </ac:cxnSpMkLst>
        </pc:cxnChg>
        <pc:cxnChg chg="add">
          <ac:chgData name="CHOI JUNHO" userId="2ed797a4709b55ca" providerId="LiveId" clId="{7F92A87C-AAB4-4837-A6B3-D4D781BEB7A7}" dt="2019-12-28T07:23:22.127" v="23"/>
          <ac:cxnSpMkLst>
            <pc:docMk/>
            <pc:sldMk cId="947082625" sldId="277"/>
            <ac:cxnSpMk id="14" creationId="{01C6483E-736B-4876-9EA9-8091D3C9D39A}"/>
          </ac:cxnSpMkLst>
        </pc:cxnChg>
        <pc:cxnChg chg="add">
          <ac:chgData name="CHOI JUNHO" userId="2ed797a4709b55ca" providerId="LiveId" clId="{7F92A87C-AAB4-4837-A6B3-D4D781BEB7A7}" dt="2019-12-28T07:23:22.127" v="23"/>
          <ac:cxnSpMkLst>
            <pc:docMk/>
            <pc:sldMk cId="947082625" sldId="277"/>
            <ac:cxnSpMk id="16" creationId="{2745E9B1-FB5C-4A96-9469-E7331F8F373D}"/>
          </ac:cxnSpMkLst>
        </pc:cxnChg>
        <pc:cxnChg chg="add">
          <ac:chgData name="CHOI JUNHO" userId="2ed797a4709b55ca" providerId="LiveId" clId="{7F92A87C-AAB4-4837-A6B3-D4D781BEB7A7}" dt="2019-12-28T07:23:22.127" v="23"/>
          <ac:cxnSpMkLst>
            <pc:docMk/>
            <pc:sldMk cId="947082625" sldId="277"/>
            <ac:cxnSpMk id="18" creationId="{36FAF4B6-1649-424D-AAED-747439FA65F3}"/>
          </ac:cxnSpMkLst>
        </pc:cxnChg>
        <pc:cxnChg chg="add">
          <ac:chgData name="CHOI JUNHO" userId="2ed797a4709b55ca" providerId="LiveId" clId="{7F92A87C-AAB4-4837-A6B3-D4D781BEB7A7}" dt="2019-12-28T07:23:22.127" v="23"/>
          <ac:cxnSpMkLst>
            <pc:docMk/>
            <pc:sldMk cId="947082625" sldId="277"/>
            <ac:cxnSpMk id="19" creationId="{92D3540F-C78E-47B6-A8EA-D9ECFFEF2174}"/>
          </ac:cxnSpMkLst>
        </pc:cxnChg>
        <pc:cxnChg chg="add">
          <ac:chgData name="CHOI JUNHO" userId="2ed797a4709b55ca" providerId="LiveId" clId="{7F92A87C-AAB4-4837-A6B3-D4D781BEB7A7}" dt="2019-12-28T07:23:22.127" v="23"/>
          <ac:cxnSpMkLst>
            <pc:docMk/>
            <pc:sldMk cId="947082625" sldId="277"/>
            <ac:cxnSpMk id="20" creationId="{D044B870-BE70-4474-A759-21BFE34415F8}"/>
          </ac:cxnSpMkLst>
        </pc:cxnChg>
        <pc:cxnChg chg="add">
          <ac:chgData name="CHOI JUNHO" userId="2ed797a4709b55ca" providerId="LiveId" clId="{7F92A87C-AAB4-4837-A6B3-D4D781BEB7A7}" dt="2019-12-28T07:23:22.127" v="23"/>
          <ac:cxnSpMkLst>
            <pc:docMk/>
            <pc:sldMk cId="947082625" sldId="277"/>
            <ac:cxnSpMk id="25" creationId="{73BEF36F-A4D7-47E5-85FD-A62573759E3F}"/>
          </ac:cxnSpMkLst>
        </pc:cxnChg>
        <pc:cxnChg chg="add">
          <ac:chgData name="CHOI JUNHO" userId="2ed797a4709b55ca" providerId="LiveId" clId="{7F92A87C-AAB4-4837-A6B3-D4D781BEB7A7}" dt="2019-12-28T07:23:22.127" v="23"/>
          <ac:cxnSpMkLst>
            <pc:docMk/>
            <pc:sldMk cId="947082625" sldId="277"/>
            <ac:cxnSpMk id="27" creationId="{313B46C2-553D-4E74-B04A-6AC14D99B3C5}"/>
          </ac:cxnSpMkLst>
        </pc:cxnChg>
        <pc:cxnChg chg="add">
          <ac:chgData name="CHOI JUNHO" userId="2ed797a4709b55ca" providerId="LiveId" clId="{7F92A87C-AAB4-4837-A6B3-D4D781BEB7A7}" dt="2019-12-28T07:23:22.127" v="23"/>
          <ac:cxnSpMkLst>
            <pc:docMk/>
            <pc:sldMk cId="947082625" sldId="277"/>
            <ac:cxnSpMk id="29" creationId="{9640EE09-0671-4F06-9959-663C5E57C791}"/>
          </ac:cxnSpMkLst>
        </pc:cxnChg>
        <pc:cxnChg chg="add">
          <ac:chgData name="CHOI JUNHO" userId="2ed797a4709b55ca" providerId="LiveId" clId="{7F92A87C-AAB4-4837-A6B3-D4D781BEB7A7}" dt="2019-12-28T07:23:22.127" v="23"/>
          <ac:cxnSpMkLst>
            <pc:docMk/>
            <pc:sldMk cId="947082625" sldId="277"/>
            <ac:cxnSpMk id="31" creationId="{2E4557EB-9479-4FCF-A9B3-7B576194D96D}"/>
          </ac:cxnSpMkLst>
        </pc:cxnChg>
        <pc:cxnChg chg="add">
          <ac:chgData name="CHOI JUNHO" userId="2ed797a4709b55ca" providerId="LiveId" clId="{7F92A87C-AAB4-4837-A6B3-D4D781BEB7A7}" dt="2019-12-28T07:23:22.127" v="23"/>
          <ac:cxnSpMkLst>
            <pc:docMk/>
            <pc:sldMk cId="947082625" sldId="277"/>
            <ac:cxnSpMk id="33" creationId="{6BCDCBAA-6D4D-4914-844E-2669991E5920}"/>
          </ac:cxnSpMkLst>
        </pc:cxnChg>
        <pc:cxnChg chg="add">
          <ac:chgData name="CHOI JUNHO" userId="2ed797a4709b55ca" providerId="LiveId" clId="{7F92A87C-AAB4-4837-A6B3-D4D781BEB7A7}" dt="2019-12-28T07:23:22.127" v="23"/>
          <ac:cxnSpMkLst>
            <pc:docMk/>
            <pc:sldMk cId="947082625" sldId="277"/>
            <ac:cxnSpMk id="34" creationId="{90668E5C-AAEC-478B-B34E-32EF15E57B4D}"/>
          </ac:cxnSpMkLst>
        </pc:cxnChg>
        <pc:cxnChg chg="add">
          <ac:chgData name="CHOI JUNHO" userId="2ed797a4709b55ca" providerId="LiveId" clId="{7F92A87C-AAB4-4837-A6B3-D4D781BEB7A7}" dt="2019-12-28T07:23:22.127" v="23"/>
          <ac:cxnSpMkLst>
            <pc:docMk/>
            <pc:sldMk cId="947082625" sldId="277"/>
            <ac:cxnSpMk id="41" creationId="{24E8919D-8F8E-45BE-9A3D-EDDDB46B6E18}"/>
          </ac:cxnSpMkLst>
        </pc:cxnChg>
        <pc:cxnChg chg="add">
          <ac:chgData name="CHOI JUNHO" userId="2ed797a4709b55ca" providerId="LiveId" clId="{7F92A87C-AAB4-4837-A6B3-D4D781BEB7A7}" dt="2019-12-28T07:23:22.127" v="23"/>
          <ac:cxnSpMkLst>
            <pc:docMk/>
            <pc:sldMk cId="947082625" sldId="277"/>
            <ac:cxnSpMk id="42" creationId="{812B98E6-C4B3-479C-BD7F-B6F15875EA1B}"/>
          </ac:cxnSpMkLst>
        </pc:cxnChg>
        <pc:cxnChg chg="add">
          <ac:chgData name="CHOI JUNHO" userId="2ed797a4709b55ca" providerId="LiveId" clId="{7F92A87C-AAB4-4837-A6B3-D4D781BEB7A7}" dt="2019-12-28T07:23:22.127" v="23"/>
          <ac:cxnSpMkLst>
            <pc:docMk/>
            <pc:sldMk cId="947082625" sldId="277"/>
            <ac:cxnSpMk id="43" creationId="{F8C50822-0EF5-47D1-B5DB-0C5459D23882}"/>
          </ac:cxnSpMkLst>
        </pc:cxnChg>
        <pc:cxnChg chg="add">
          <ac:chgData name="CHOI JUNHO" userId="2ed797a4709b55ca" providerId="LiveId" clId="{7F92A87C-AAB4-4837-A6B3-D4D781BEB7A7}" dt="2019-12-28T07:23:22.127" v="23"/>
          <ac:cxnSpMkLst>
            <pc:docMk/>
            <pc:sldMk cId="947082625" sldId="277"/>
            <ac:cxnSpMk id="47" creationId="{E64056ED-19FC-4824-A1AF-4BD96DA61C75}"/>
          </ac:cxnSpMkLst>
        </pc:cxnChg>
        <pc:cxnChg chg="add">
          <ac:chgData name="CHOI JUNHO" userId="2ed797a4709b55ca" providerId="LiveId" clId="{7F92A87C-AAB4-4837-A6B3-D4D781BEB7A7}" dt="2019-12-28T07:23:22.127" v="23"/>
          <ac:cxnSpMkLst>
            <pc:docMk/>
            <pc:sldMk cId="947082625" sldId="277"/>
            <ac:cxnSpMk id="48" creationId="{F2D45B9C-1E73-4538-BED4-FBC135DAC96A}"/>
          </ac:cxnSpMkLst>
        </pc:cxnChg>
        <pc:cxnChg chg="add mod">
          <ac:chgData name="CHOI JUNHO" userId="2ed797a4709b55ca" providerId="LiveId" clId="{7F92A87C-AAB4-4837-A6B3-D4D781BEB7A7}" dt="2019-12-28T07:27:05.402" v="141" actId="20577"/>
          <ac:cxnSpMkLst>
            <pc:docMk/>
            <pc:sldMk cId="947082625" sldId="277"/>
            <ac:cxnSpMk id="56" creationId="{8729ABDC-30F6-4D3C-B100-45E176D0168E}"/>
          </ac:cxnSpMkLst>
        </pc:cxnChg>
        <pc:cxnChg chg="add">
          <ac:chgData name="CHOI JUNHO" userId="2ed797a4709b55ca" providerId="LiveId" clId="{7F92A87C-AAB4-4837-A6B3-D4D781BEB7A7}" dt="2019-12-28T07:23:22.127" v="23"/>
          <ac:cxnSpMkLst>
            <pc:docMk/>
            <pc:sldMk cId="947082625" sldId="277"/>
            <ac:cxnSpMk id="59" creationId="{73AD62FE-056E-4D7B-A4F8-AC3DFE955738}"/>
          </ac:cxnSpMkLst>
        </pc:cxnChg>
        <pc:cxnChg chg="add">
          <ac:chgData name="CHOI JUNHO" userId="2ed797a4709b55ca" providerId="LiveId" clId="{7F92A87C-AAB4-4837-A6B3-D4D781BEB7A7}" dt="2019-12-28T07:23:22.127" v="23"/>
          <ac:cxnSpMkLst>
            <pc:docMk/>
            <pc:sldMk cId="947082625" sldId="277"/>
            <ac:cxnSpMk id="60" creationId="{39FC0685-4DC9-4C0A-9F23-B39792807F43}"/>
          </ac:cxnSpMkLst>
        </pc:cxnChg>
      </pc:sldChg>
      <pc:sldMasterChg chg="modSldLayout">
        <pc:chgData name="CHOI JUNHO" userId="2ed797a4709b55ca" providerId="LiveId" clId="{7F92A87C-AAB4-4837-A6B3-D4D781BEB7A7}" dt="2019-12-28T08:56:57.866" v="334"/>
        <pc:sldMasterMkLst>
          <pc:docMk/>
          <pc:sldMasterMk cId="2252684482" sldId="2147483648"/>
        </pc:sldMasterMkLst>
        <pc:sldLayoutChg chg="modSp">
          <pc:chgData name="CHOI JUNHO" userId="2ed797a4709b55ca" providerId="LiveId" clId="{7F92A87C-AAB4-4837-A6B3-D4D781BEB7A7}" dt="2019-12-28T08:56:57.866" v="334"/>
          <pc:sldLayoutMkLst>
            <pc:docMk/>
            <pc:sldMasterMk cId="2252684482" sldId="2147483648"/>
            <pc:sldLayoutMk cId="2377320761" sldId="2147483650"/>
          </pc:sldLayoutMkLst>
          <pc:spChg chg="mod">
            <ac:chgData name="CHOI JUNHO" userId="2ed797a4709b55ca" providerId="LiveId" clId="{7F92A87C-AAB4-4837-A6B3-D4D781BEB7A7}" dt="2019-12-28T08:56:53.406" v="302"/>
            <ac:spMkLst>
              <pc:docMk/>
              <pc:sldMasterMk cId="2252684482" sldId="2147483648"/>
              <pc:sldLayoutMk cId="2377320761" sldId="2147483650"/>
              <ac:spMk id="22" creationId="{00000000-0000-0000-0000-000000000000}"/>
            </ac:spMkLst>
          </pc:spChg>
          <pc:spChg chg="mod">
            <ac:chgData name="CHOI JUNHO" userId="2ed797a4709b55ca" providerId="LiveId" clId="{7F92A87C-AAB4-4837-A6B3-D4D781BEB7A7}" dt="2019-12-28T08:56:57.866" v="334"/>
            <ac:spMkLst>
              <pc:docMk/>
              <pc:sldMasterMk cId="2252684482" sldId="2147483648"/>
              <pc:sldLayoutMk cId="2377320761" sldId="2147483650"/>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슬라이드 번호 개체 틀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AF36E0AB-72DB-4914-B63B-4064A28DAAD3}" type="slidenum">
              <a:rPr lang="ko-KR" altLang="en-US" smtClean="0"/>
              <a:t>‹#›</a:t>
            </a:fld>
            <a:endParaRPr lang="ko-KR" altLang="en-US"/>
          </a:p>
        </p:txBody>
      </p:sp>
      <p:sp>
        <p:nvSpPr>
          <p:cNvPr id="6" name="바닥글 개체 틀 5"/>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ko-KR" altLang="en-US"/>
          </a:p>
        </p:txBody>
      </p:sp>
    </p:spTree>
    <p:extLst>
      <p:ext uri="{BB962C8B-B14F-4D97-AF65-F5344CB8AC3E}">
        <p14:creationId xmlns:p14="http://schemas.microsoft.com/office/powerpoint/2010/main" val="23176969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8FBB39A-9110-43FD-8DF2-684D1523A0BC}" type="datetime1">
              <a:rPr lang="ko-KR" altLang="en-US" smtClean="0"/>
              <a:t>2021-07-14</a:t>
            </a:fld>
            <a:endParaRPr lang="ko-KR" altLang="en-US"/>
          </a:p>
        </p:txBody>
      </p:sp>
      <p:sp>
        <p:nvSpPr>
          <p:cNvPr id="4" name="슬라이드 이미지 개체 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r>
              <a:rPr lang="en-US" altLang="ko-KR"/>
              <a:t>http://enjoyworks.co.kr</a:t>
            </a:r>
            <a:endParaRPr lang="ko-KR" altLang="en-US"/>
          </a:p>
        </p:txBody>
      </p:sp>
      <p:sp>
        <p:nvSpPr>
          <p:cNvPr id="7" name="슬라이드 번호 개체 틀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C7C86328-D4B1-4A1C-AA9B-B5511E95EE22}" type="slidenum">
              <a:rPr lang="ko-KR" altLang="en-US" smtClean="0"/>
              <a:t>‹#›</a:t>
            </a:fld>
            <a:endParaRPr lang="ko-KR" altLang="en-US"/>
          </a:p>
        </p:txBody>
      </p:sp>
    </p:spTree>
    <p:extLst>
      <p:ext uri="{BB962C8B-B14F-4D97-AF65-F5344CB8AC3E}">
        <p14:creationId xmlns:p14="http://schemas.microsoft.com/office/powerpoint/2010/main" val="2498208439"/>
      </p:ext>
    </p:extLst>
  </p:cSld>
  <p:clrMap bg1="lt1" tx1="dk1" bg2="lt2" tx2="dk2" accent1="accent1" accent2="accent2" accent3="accent3" accent4="accent4" accent5="accent5" accent6="accent6" hlink="hlink" folHlink="folHlink"/>
  <p:hf sldNum="0" hdr="0" ftr="0" dt="0"/>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graphicFrame>
        <p:nvGraphicFramePr>
          <p:cNvPr id="10" name="표 9"/>
          <p:cNvGraphicFramePr>
            <a:graphicFrameLocks noGrp="1"/>
          </p:cNvGraphicFramePr>
          <p:nvPr userDrawn="1">
            <p:extLst>
              <p:ext uri="{D42A27DB-BD31-4B8C-83A1-F6EECF244321}">
                <p14:modId xmlns:p14="http://schemas.microsoft.com/office/powerpoint/2010/main" val="2978178397"/>
              </p:ext>
            </p:extLst>
          </p:nvPr>
        </p:nvGraphicFramePr>
        <p:xfrm>
          <a:off x="3323691" y="5758816"/>
          <a:ext cx="5544618" cy="259080"/>
        </p:xfrm>
        <a:graphic>
          <a:graphicData uri="http://schemas.openxmlformats.org/drawingml/2006/table">
            <a:tbl>
              <a:tblPr firstRow="1" bandRow="1">
                <a:tableStyleId>{5C22544A-7EE6-4342-B048-85BDC9FD1C3A}</a:tableStyleId>
              </a:tblPr>
              <a:tblGrid>
                <a:gridCol w="761023">
                  <a:extLst>
                    <a:ext uri="{9D8B030D-6E8A-4147-A177-3AD203B41FA5}">
                      <a16:colId xmlns:a16="http://schemas.microsoft.com/office/drawing/2014/main" val="20000"/>
                    </a:ext>
                  </a:extLst>
                </a:gridCol>
                <a:gridCol w="956719">
                  <a:extLst>
                    <a:ext uri="{9D8B030D-6E8A-4147-A177-3AD203B41FA5}">
                      <a16:colId xmlns:a16="http://schemas.microsoft.com/office/drawing/2014/main" val="20001"/>
                    </a:ext>
                  </a:extLst>
                </a:gridCol>
                <a:gridCol w="956719">
                  <a:extLst>
                    <a:ext uri="{9D8B030D-6E8A-4147-A177-3AD203B41FA5}">
                      <a16:colId xmlns:a16="http://schemas.microsoft.com/office/drawing/2014/main" val="748956557"/>
                    </a:ext>
                  </a:extLst>
                </a:gridCol>
                <a:gridCol w="956719">
                  <a:extLst>
                    <a:ext uri="{9D8B030D-6E8A-4147-A177-3AD203B41FA5}">
                      <a16:colId xmlns:a16="http://schemas.microsoft.com/office/drawing/2014/main" val="2052663771"/>
                    </a:ext>
                  </a:extLst>
                </a:gridCol>
                <a:gridCol w="956719">
                  <a:extLst>
                    <a:ext uri="{9D8B030D-6E8A-4147-A177-3AD203B41FA5}">
                      <a16:colId xmlns:a16="http://schemas.microsoft.com/office/drawing/2014/main" val="1774092345"/>
                    </a:ext>
                  </a:extLst>
                </a:gridCol>
                <a:gridCol w="956719">
                  <a:extLst>
                    <a:ext uri="{9D8B030D-6E8A-4147-A177-3AD203B41FA5}">
                      <a16:colId xmlns:a16="http://schemas.microsoft.com/office/drawing/2014/main" val="2811408782"/>
                    </a:ext>
                  </a:extLst>
                </a:gridCol>
              </a:tblGrid>
              <a:tr h="154824">
                <a:tc>
                  <a:txBody>
                    <a:bodyPr/>
                    <a:lstStyle/>
                    <a:p>
                      <a:pPr algn="l" latinLnBrk="1"/>
                      <a:r>
                        <a:rPr lang="en-US" altLang="ko-KR" sz="900" b="0" dirty="0">
                          <a:solidFill>
                            <a:schemeClr val="tx1"/>
                          </a:solidFill>
                          <a:latin typeface="+mn-ea"/>
                          <a:ea typeface="+mn-ea"/>
                        </a:rPr>
                        <a:t>Ver.</a:t>
                      </a:r>
                      <a:endParaRPr lang="ko-KR" altLang="en-US" sz="900" b="0" dirty="0">
                        <a:solidFill>
                          <a:schemeClr val="tx1"/>
                        </a:solidFill>
                        <a:latin typeface="+mn-ea"/>
                        <a:ea typeface="+mn-ea"/>
                      </a:endParaRPr>
                    </a:p>
                  </a:txBody>
                  <a:tcPr marL="121920" marR="121920" marT="60960" marB="60960" anchor="ctr">
                    <a:lnL w="952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Date.</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solidFill>
                          <a:latin typeface="+mn-ea"/>
                          <a:ea typeface="+mn-ea"/>
                        </a:rPr>
                        <a:t>Writer.</a:t>
                      </a:r>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latinLnBrk="1"/>
                      <a:endParaRPr lang="ko-KR" altLang="en-US" sz="900" b="0" dirty="0">
                        <a:solidFill>
                          <a:schemeClr val="tx1"/>
                        </a:solidFill>
                        <a:latin typeface="+mn-ea"/>
                        <a:ea typeface="+mn-ea"/>
                      </a:endParaRPr>
                    </a:p>
                  </a:txBody>
                  <a:tcPr marL="121920" marR="121920" marT="60960" marB="60960" anchor="ctr">
                    <a:lnL w="3175" cap="flat" cmpd="sng" algn="ctr">
                      <a:noFill/>
                      <a:prstDash val="solid"/>
                      <a:round/>
                      <a:headEnd type="none" w="med" len="med"/>
                      <a:tailEnd type="none" w="med" len="med"/>
                    </a:lnL>
                    <a:lnR w="9525" cap="flat" cmpd="sng" algn="ctr">
                      <a:no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9" name="텍스트 개체 틀 18"/>
          <p:cNvSpPr>
            <a:spLocks noGrp="1"/>
          </p:cNvSpPr>
          <p:nvPr>
            <p:ph type="body" sz="quarter" idx="10" hasCustomPrompt="1"/>
          </p:nvPr>
        </p:nvSpPr>
        <p:spPr>
          <a:xfrm>
            <a:off x="4114897" y="5793464"/>
            <a:ext cx="904165"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버전 정보 등록</a:t>
            </a:r>
          </a:p>
        </p:txBody>
      </p:sp>
      <p:sp>
        <p:nvSpPr>
          <p:cNvPr id="20" name="텍스트 개체 틀 18"/>
          <p:cNvSpPr>
            <a:spLocks noGrp="1"/>
          </p:cNvSpPr>
          <p:nvPr>
            <p:ph type="body" sz="quarter" idx="11" hasCustomPrompt="1"/>
          </p:nvPr>
        </p:nvSpPr>
        <p:spPr>
          <a:xfrm>
            <a:off x="6028930" y="5790052"/>
            <a:ext cx="900818"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최종작성일자</a:t>
            </a:r>
          </a:p>
        </p:txBody>
      </p:sp>
      <p:sp>
        <p:nvSpPr>
          <p:cNvPr id="21" name="텍스트 개체 틀 18"/>
          <p:cNvSpPr>
            <a:spLocks noGrp="1"/>
          </p:cNvSpPr>
          <p:nvPr>
            <p:ph type="body" sz="quarter" idx="12" hasCustomPrompt="1"/>
          </p:nvPr>
        </p:nvSpPr>
        <p:spPr>
          <a:xfrm>
            <a:off x="7939616" y="5790052"/>
            <a:ext cx="900819" cy="191631"/>
          </a:xfrm>
          <a:prstGeom prst="rect">
            <a:avLst/>
          </a:prstGeom>
        </p:spPr>
        <p:txBody>
          <a:bodyPr anchor="ctr" anchorCtr="0"/>
          <a:lstStyle>
            <a:lvl1pPr algn="r">
              <a:defRPr sz="800">
                <a:solidFill>
                  <a:schemeClr val="tx1">
                    <a:lumMod val="50000"/>
                    <a:lumOff val="50000"/>
                  </a:schemeClr>
                </a:solidFill>
              </a:defRPr>
            </a:lvl1pPr>
          </a:lstStyle>
          <a:p>
            <a:pPr lvl="0"/>
            <a:r>
              <a:rPr lang="ko-KR" altLang="en-US" dirty="0"/>
              <a:t>작성자 명</a:t>
            </a:r>
          </a:p>
        </p:txBody>
      </p:sp>
      <p:graphicFrame>
        <p:nvGraphicFramePr>
          <p:cNvPr id="2" name="표 1"/>
          <p:cNvGraphicFramePr>
            <a:graphicFrameLocks noGrp="1"/>
          </p:cNvGraphicFramePr>
          <p:nvPr userDrawn="1">
            <p:extLst>
              <p:ext uri="{D42A27DB-BD31-4B8C-83A1-F6EECF244321}">
                <p14:modId xmlns:p14="http://schemas.microsoft.com/office/powerpoint/2010/main" val="2757704702"/>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 name="제목 개체 틀 9"/>
          <p:cNvSpPr>
            <a:spLocks noGrp="1"/>
          </p:cNvSpPr>
          <p:nvPr>
            <p:ph type="title" hasCustomPrompt="1"/>
          </p:nvPr>
        </p:nvSpPr>
        <p:spPr>
          <a:xfrm>
            <a:off x="431372" y="218044"/>
            <a:ext cx="11425269" cy="849577"/>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기획서 제목 입력</a:t>
            </a:r>
          </a:p>
        </p:txBody>
      </p:sp>
      <p:sp>
        <p:nvSpPr>
          <p:cNvPr id="8" name="Copyrights 2018  ©Petdoc.  All Rights Reserved.">
            <a:extLst>
              <a:ext uri="{FF2B5EF4-FFF2-40B4-BE49-F238E27FC236}">
                <a16:creationId xmlns:a16="http://schemas.microsoft.com/office/drawing/2014/main" id="{FD2F9934-9D0C-4E19-AE89-48CB9973F4AD}"/>
              </a:ext>
            </a:extLst>
          </p:cNvPr>
          <p:cNvSpPr txBox="1"/>
          <p:nvPr userDrawn="1"/>
        </p:nvSpPr>
        <p:spPr>
          <a:xfrm>
            <a:off x="5175792" y="6454032"/>
            <a:ext cx="1936428" cy="110351"/>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defTabSz="503766">
              <a:lnSpc>
                <a:spcPct val="130000"/>
              </a:lnSpc>
              <a:defRPr sz="500">
                <a:solidFill>
                  <a:srgbClr val="AFA19E"/>
                </a:solidFill>
                <a:latin typeface="SF Pro Text Regular"/>
                <a:ea typeface="SF Pro Text Regular"/>
                <a:cs typeface="SF Pro Text Regular"/>
                <a:sym typeface="SF Pro Text Regular"/>
              </a:defRPr>
            </a:lvl1pPr>
          </a:lstStyle>
          <a:p>
            <a:r>
              <a:rPr sz="600" dirty="0">
                <a:solidFill>
                  <a:srgbClr val="8D95A0"/>
                </a:solidFill>
              </a:rPr>
              <a:t>Copyrights 201</a:t>
            </a:r>
            <a:r>
              <a:rPr lang="en-US" altLang="ko-KR" sz="600" dirty="0">
                <a:solidFill>
                  <a:srgbClr val="8D95A0"/>
                </a:solidFill>
              </a:rPr>
              <a:t>9</a:t>
            </a:r>
            <a:r>
              <a:rPr sz="600" dirty="0">
                <a:solidFill>
                  <a:srgbClr val="8D95A0"/>
                </a:solidFill>
              </a:rPr>
              <a:t>  ©</a:t>
            </a:r>
            <a:r>
              <a:rPr lang="en-US" altLang="ko-KR" sz="600" dirty="0">
                <a:solidFill>
                  <a:srgbClr val="8D95A0"/>
                </a:solidFill>
              </a:rPr>
              <a:t> </a:t>
            </a:r>
            <a:r>
              <a:rPr lang="en-US" altLang="ko-KR" sz="600" dirty="0">
                <a:solidFill>
                  <a:schemeClr val="bg2">
                    <a:lumMod val="50000"/>
                  </a:schemeClr>
                </a:solidFill>
              </a:rPr>
              <a:t>Your company name</a:t>
            </a:r>
            <a:r>
              <a:rPr sz="600" dirty="0">
                <a:solidFill>
                  <a:srgbClr val="8D95A0"/>
                </a:solidFill>
              </a:rPr>
              <a:t>.  All Rights Reserved.</a:t>
            </a:r>
          </a:p>
        </p:txBody>
      </p:sp>
      <p:sp>
        <p:nvSpPr>
          <p:cNvPr id="9" name="This report contains information that is confidential and proprietary to petdoc and is solely for the use of Petdoc personnel. No part of it may be used, circulated, quoted, or reproduced for distribution outside…">
            <a:extLst>
              <a:ext uri="{FF2B5EF4-FFF2-40B4-BE49-F238E27FC236}">
                <a16:creationId xmlns:a16="http://schemas.microsoft.com/office/drawing/2014/main" id="{04047FE0-99CA-4A25-A7D8-E3A981F3FFF0}"/>
              </a:ext>
            </a:extLst>
          </p:cNvPr>
          <p:cNvSpPr txBox="1"/>
          <p:nvPr userDrawn="1"/>
        </p:nvSpPr>
        <p:spPr>
          <a:xfrm>
            <a:off x="2847515" y="6115648"/>
            <a:ext cx="6496971" cy="230384"/>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503766">
              <a:lnSpc>
                <a:spcPct val="130000"/>
              </a:lnSpc>
              <a:defRPr sz="500">
                <a:solidFill>
                  <a:srgbClr val="AFA19E"/>
                </a:solidFill>
                <a:latin typeface="SF Pro Text Regular"/>
                <a:ea typeface="SF Pro Text Regular"/>
                <a:cs typeface="SF Pro Text Regular"/>
                <a:sym typeface="SF Pro Text Regular"/>
              </a:defRPr>
            </a:pPr>
            <a:r>
              <a:rPr sz="600" dirty="0">
                <a:solidFill>
                  <a:srgbClr val="8D95A0"/>
                </a:solidFill>
              </a:rPr>
              <a:t>This report contains information that is confidential and proprietary to petdoc and is solely for the use of Petdoc personnel. No part of it may be used, circulated, quoted, or reproduced for distribution outside</a:t>
            </a:r>
            <a:endParaRPr lang="en-US" sz="600" dirty="0">
              <a:solidFill>
                <a:srgbClr val="8D95A0"/>
              </a:solidFill>
            </a:endParaRPr>
          </a:p>
          <a:p>
            <a:pPr algn="ctr" defTabSz="503766">
              <a:lnSpc>
                <a:spcPct val="130000"/>
              </a:lnSpc>
              <a:defRPr sz="500">
                <a:solidFill>
                  <a:srgbClr val="AFA19E"/>
                </a:solidFill>
                <a:latin typeface="SF Pro Text Regular"/>
                <a:ea typeface="SF Pro Text Regular"/>
                <a:cs typeface="SF Pro Text Regular"/>
                <a:sym typeface="SF Pro Text Regular"/>
              </a:defRPr>
            </a:pPr>
            <a:r>
              <a:rPr lang="en-US" sz="600" dirty="0">
                <a:solidFill>
                  <a:schemeClr val="bg2">
                    <a:lumMod val="50000"/>
                  </a:schemeClr>
                </a:solidFill>
              </a:rPr>
              <a:t>Your company name</a:t>
            </a:r>
            <a:r>
              <a:rPr lang="en-US" sz="600" dirty="0">
                <a:solidFill>
                  <a:srgbClr val="8D95A0"/>
                </a:solidFill>
              </a:rPr>
              <a:t>. If you are not the intended recipient of this report, you are hereby notified that the use, circulation, quoting, or reproducing of this report is strictly prohibited and may be unlawful.</a:t>
            </a:r>
          </a:p>
        </p:txBody>
      </p:sp>
      <p:sp>
        <p:nvSpPr>
          <p:cNvPr id="13" name="Confidential">
            <a:extLst>
              <a:ext uri="{FF2B5EF4-FFF2-40B4-BE49-F238E27FC236}">
                <a16:creationId xmlns:a16="http://schemas.microsoft.com/office/drawing/2014/main" id="{26B85E55-A23B-4282-B1C2-26BA012C5C07}"/>
              </a:ext>
            </a:extLst>
          </p:cNvPr>
          <p:cNvSpPr/>
          <p:nvPr userDrawn="1"/>
        </p:nvSpPr>
        <p:spPr>
          <a:xfrm>
            <a:off x="5492572" y="3249263"/>
            <a:ext cx="1302868" cy="359473"/>
          </a:xfrm>
          <a:prstGeom prst="rect">
            <a:avLst/>
          </a:prstGeom>
          <a:solidFill>
            <a:srgbClr val="FF5A5C"/>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7782" tIns="37782" rIns="37782" bIns="37782" anchor="ctr"/>
          <a:lstStyle>
            <a:lvl1pPr algn="ctr">
              <a:defRPr sz="1100" i="1">
                <a:solidFill>
                  <a:srgbClr val="FFFFFF"/>
                </a:solidFill>
                <a:latin typeface="SF Pro Text Medium"/>
                <a:ea typeface="SF Pro Text Medium"/>
                <a:cs typeface="SF Pro Text Medium"/>
                <a:sym typeface="SF Pro Text Medium"/>
              </a:defRPr>
            </a:lvl1pPr>
          </a:lstStyle>
          <a:p>
            <a:r>
              <a:rPr i="0" dirty="0"/>
              <a:t>Confidential</a:t>
            </a:r>
          </a:p>
        </p:txBody>
      </p:sp>
    </p:spTree>
    <p:extLst>
      <p:ext uri="{BB962C8B-B14F-4D97-AF65-F5344CB8AC3E}">
        <p14:creationId xmlns:p14="http://schemas.microsoft.com/office/powerpoint/2010/main" val="17018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aphicFrame>
        <p:nvGraphicFramePr>
          <p:cNvPr id="4" name="표 3">
            <a:extLst>
              <a:ext uri="{FF2B5EF4-FFF2-40B4-BE49-F238E27FC236}">
                <a16:creationId xmlns:a16="http://schemas.microsoft.com/office/drawing/2014/main" id="{B42A6570-5196-43DE-85B2-428460B9C59C}"/>
              </a:ext>
            </a:extLst>
          </p:cNvPr>
          <p:cNvGraphicFramePr>
            <a:graphicFrameLocks noGrp="1"/>
          </p:cNvGraphicFramePr>
          <p:nvPr userDrawn="1">
            <p:extLst>
              <p:ext uri="{D42A27DB-BD31-4B8C-83A1-F6EECF244321}">
                <p14:modId xmlns:p14="http://schemas.microsoft.com/office/powerpoint/2010/main" val="1661613928"/>
              </p:ext>
            </p:extLst>
          </p:nvPr>
        </p:nvGraphicFramePr>
        <p:xfrm>
          <a:off x="431372" y="495402"/>
          <a:ext cx="10570691" cy="487680"/>
        </p:xfrm>
        <a:graphic>
          <a:graphicData uri="http://schemas.openxmlformats.org/drawingml/2006/table">
            <a:tbl>
              <a:tblPr firstRow="1" bandRow="1">
                <a:tableStyleId>{5C22544A-7EE6-4342-B048-85BDC9FD1C3A}</a:tableStyleId>
              </a:tblPr>
              <a:tblGrid>
                <a:gridCol w="10570691">
                  <a:extLst>
                    <a:ext uri="{9D8B030D-6E8A-4147-A177-3AD203B41FA5}">
                      <a16:colId xmlns:a16="http://schemas.microsoft.com/office/drawing/2014/main" val="20000"/>
                    </a:ext>
                  </a:extLst>
                </a:gridCol>
              </a:tblGrid>
              <a:tr h="487680">
                <a:tc>
                  <a:txBody>
                    <a:bodyPr/>
                    <a:lstStyle/>
                    <a:p>
                      <a:pPr latinLnBrk="1"/>
                      <a:endParaRPr lang="ko-KR" altLang="en-US" sz="2400" dirty="0"/>
                    </a:p>
                  </a:txBody>
                  <a:tcPr marL="121920" marR="121920" marT="60960" marB="60960">
                    <a:lnL w="3175" cap="flat" cmpd="sng" algn="ctr">
                      <a:solidFill>
                        <a:schemeClr val="bg1">
                          <a:lumMod val="8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제목 개체 틀 9">
            <a:extLst>
              <a:ext uri="{FF2B5EF4-FFF2-40B4-BE49-F238E27FC236}">
                <a16:creationId xmlns:a16="http://schemas.microsoft.com/office/drawing/2014/main" id="{45E6D0DC-F064-4EBA-906A-BF1306784A62}"/>
              </a:ext>
            </a:extLst>
          </p:cNvPr>
          <p:cNvSpPr>
            <a:spLocks noGrp="1"/>
          </p:cNvSpPr>
          <p:nvPr>
            <p:ph type="title" hasCustomPrompt="1"/>
          </p:nvPr>
        </p:nvSpPr>
        <p:spPr>
          <a:xfrm>
            <a:off x="452672" y="371730"/>
            <a:ext cx="11425269" cy="611352"/>
          </a:xfrm>
          <a:prstGeom prst="rect">
            <a:avLst/>
          </a:prstGeom>
        </p:spPr>
        <p:txBody>
          <a:bodyPr vert="horz" lIns="91440" tIns="45720" rIns="91440" bIns="45720" rtlCol="0" anchor="ctr">
            <a:noAutofit/>
          </a:bodyPr>
          <a:lstStyle>
            <a:lvl1pPr>
              <a:defRPr sz="2800">
                <a:solidFill>
                  <a:schemeClr val="tx1"/>
                </a:solidFill>
              </a:defRPr>
            </a:lvl1pPr>
          </a:lstStyle>
          <a:p>
            <a:r>
              <a:rPr lang="ko-KR" altLang="en-US" dirty="0"/>
              <a:t>자유양식 페이지</a:t>
            </a:r>
          </a:p>
        </p:txBody>
      </p:sp>
    </p:spTree>
    <p:extLst>
      <p:ext uri="{BB962C8B-B14F-4D97-AF65-F5344CB8AC3E}">
        <p14:creationId xmlns:p14="http://schemas.microsoft.com/office/powerpoint/2010/main" val="215604540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sp>
        <p:nvSpPr>
          <p:cNvPr id="4" name="제목 개체 틀 9"/>
          <p:cNvSpPr>
            <a:spLocks noGrp="1"/>
          </p:cNvSpPr>
          <p:nvPr>
            <p:ph type="title" hasCustomPrompt="1"/>
          </p:nvPr>
        </p:nvSpPr>
        <p:spPr>
          <a:xfrm>
            <a:off x="431372" y="2286628"/>
            <a:ext cx="11425269" cy="849577"/>
          </a:xfrm>
          <a:prstGeom prst="rect">
            <a:avLst/>
          </a:prstGeom>
        </p:spPr>
        <p:txBody>
          <a:bodyPr vert="horz" lIns="91440" tIns="45720" rIns="91440" bIns="45720" rtlCol="0" anchor="ctr">
            <a:noAutofit/>
          </a:bodyPr>
          <a:lstStyle>
            <a:lvl1pPr algn="ctr">
              <a:defRPr sz="2800" baseline="0">
                <a:solidFill>
                  <a:schemeClr val="tx1"/>
                </a:solidFill>
              </a:defRPr>
            </a:lvl1pPr>
          </a:lstStyle>
          <a:p>
            <a:r>
              <a:rPr lang="ko-KR" altLang="en-US" dirty="0"/>
              <a:t>메뉴 그룹 타이틀 명 작성</a:t>
            </a:r>
          </a:p>
        </p:txBody>
      </p:sp>
      <p:cxnSp>
        <p:nvCxnSpPr>
          <p:cNvPr id="6" name="직선 연결선 5"/>
          <p:cNvCxnSpPr/>
          <p:nvPr userDrawn="1"/>
        </p:nvCxnSpPr>
        <p:spPr>
          <a:xfrm>
            <a:off x="1687374" y="3236979"/>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 9"/>
          <p:cNvCxnSpPr/>
          <p:nvPr userDrawn="1"/>
        </p:nvCxnSpPr>
        <p:spPr>
          <a:xfrm>
            <a:off x="1687374" y="2180861"/>
            <a:ext cx="89538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텍스트 개체 틀 18"/>
          <p:cNvSpPr>
            <a:spLocks noGrp="1"/>
          </p:cNvSpPr>
          <p:nvPr>
            <p:ph type="body" sz="quarter" idx="10" hasCustomPrompt="1"/>
          </p:nvPr>
        </p:nvSpPr>
        <p:spPr>
          <a:xfrm>
            <a:off x="1687373" y="3332989"/>
            <a:ext cx="8953804" cy="672075"/>
          </a:xfrm>
          <a:prstGeom prst="rect">
            <a:avLst/>
          </a:prstGeom>
        </p:spPr>
        <p:txBody>
          <a:bodyPr anchor="t" anchorCtr="0"/>
          <a:lstStyle>
            <a:lvl1pPr algn="ctr">
              <a:defRPr sz="900" baseline="0">
                <a:solidFill>
                  <a:schemeClr val="bg1">
                    <a:lumMod val="50000"/>
                  </a:schemeClr>
                </a:solidFill>
              </a:defRPr>
            </a:lvl1pPr>
          </a:lstStyle>
          <a:p>
            <a:pPr lvl="0"/>
            <a:r>
              <a:rPr lang="ko-KR" altLang="en-US" dirty="0"/>
              <a:t>메뉴 그룹 하위 </a:t>
            </a:r>
            <a:r>
              <a:rPr lang="en-US" altLang="ko-KR" dirty="0"/>
              <a:t>Depth</a:t>
            </a:r>
            <a:r>
              <a:rPr lang="ko-KR" altLang="en-US" dirty="0"/>
              <a:t>에 대한 개략적인 수록내용 서술</a:t>
            </a:r>
            <a:r>
              <a:rPr lang="en-US" altLang="ko-KR" dirty="0"/>
              <a:t>.</a:t>
            </a:r>
            <a:endParaRPr lang="ko-KR" altLang="en-US" dirty="0"/>
          </a:p>
        </p:txBody>
      </p:sp>
    </p:spTree>
    <p:extLst>
      <p:ext uri="{BB962C8B-B14F-4D97-AF65-F5344CB8AC3E}">
        <p14:creationId xmlns:p14="http://schemas.microsoft.com/office/powerpoint/2010/main" val="1950302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scription">
    <p:spTree>
      <p:nvGrpSpPr>
        <p:cNvPr id="1" name=""/>
        <p:cNvGrpSpPr/>
        <p:nvPr/>
      </p:nvGrpSpPr>
      <p:grpSpPr>
        <a:xfrm>
          <a:off x="0" y="0"/>
          <a:ext cx="0" cy="0"/>
          <a:chOff x="0" y="0"/>
          <a:chExt cx="0" cy="0"/>
        </a:xfrm>
      </p:grpSpPr>
      <p:graphicFrame>
        <p:nvGraphicFramePr>
          <p:cNvPr id="2" name="표 1"/>
          <p:cNvGraphicFramePr>
            <a:graphicFrameLocks noGrp="1"/>
          </p:cNvGraphicFramePr>
          <p:nvPr userDrawn="1">
            <p:extLst>
              <p:ext uri="{D42A27DB-BD31-4B8C-83A1-F6EECF244321}">
                <p14:modId xmlns:p14="http://schemas.microsoft.com/office/powerpoint/2010/main" val="3247006672"/>
              </p:ext>
            </p:extLst>
          </p:nvPr>
        </p:nvGraphicFramePr>
        <p:xfrm>
          <a:off x="47328" y="60081"/>
          <a:ext cx="12095665" cy="6399685"/>
        </p:xfrm>
        <a:graphic>
          <a:graphicData uri="http://schemas.openxmlformats.org/drawingml/2006/table">
            <a:tbl>
              <a:tblPr firstRow="1" bandRow="1">
                <a:tableStyleId>{5C22544A-7EE6-4342-B048-85BDC9FD1C3A}</a:tableStyleId>
              </a:tblPr>
              <a:tblGrid>
                <a:gridCol w="1152128">
                  <a:extLst>
                    <a:ext uri="{9D8B030D-6E8A-4147-A177-3AD203B41FA5}">
                      <a16:colId xmlns:a16="http://schemas.microsoft.com/office/drawing/2014/main" val="20000"/>
                    </a:ext>
                  </a:extLst>
                </a:gridCol>
                <a:gridCol w="2976331">
                  <a:extLst>
                    <a:ext uri="{9D8B030D-6E8A-4147-A177-3AD203B41FA5}">
                      <a16:colId xmlns:a16="http://schemas.microsoft.com/office/drawing/2014/main" val="20001"/>
                    </a:ext>
                  </a:extLst>
                </a:gridCol>
                <a:gridCol w="1055397">
                  <a:extLst>
                    <a:ext uri="{9D8B030D-6E8A-4147-A177-3AD203B41FA5}">
                      <a16:colId xmlns:a16="http://schemas.microsoft.com/office/drawing/2014/main" val="20002"/>
                    </a:ext>
                  </a:extLst>
                </a:gridCol>
                <a:gridCol w="3361093">
                  <a:extLst>
                    <a:ext uri="{9D8B030D-6E8A-4147-A177-3AD203B41FA5}">
                      <a16:colId xmlns:a16="http://schemas.microsoft.com/office/drawing/2014/main" val="20003"/>
                    </a:ext>
                  </a:extLst>
                </a:gridCol>
                <a:gridCol w="2370770">
                  <a:extLst>
                    <a:ext uri="{9D8B030D-6E8A-4147-A177-3AD203B41FA5}">
                      <a16:colId xmlns:a16="http://schemas.microsoft.com/office/drawing/2014/main" val="20004"/>
                    </a:ext>
                  </a:extLst>
                </a:gridCol>
                <a:gridCol w="555955">
                  <a:extLst>
                    <a:ext uri="{9D8B030D-6E8A-4147-A177-3AD203B41FA5}">
                      <a16:colId xmlns:a16="http://schemas.microsoft.com/office/drawing/2014/main" val="20006"/>
                    </a:ext>
                  </a:extLst>
                </a:gridCol>
                <a:gridCol w="623991">
                  <a:extLst>
                    <a:ext uri="{9D8B030D-6E8A-4147-A177-3AD203B41FA5}">
                      <a16:colId xmlns:a16="http://schemas.microsoft.com/office/drawing/2014/main" val="20007"/>
                    </a:ext>
                  </a:extLst>
                </a:gridCol>
              </a:tblGrid>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Page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aseline="0" dirty="0">
                          <a:solidFill>
                            <a:schemeClr val="tx1"/>
                          </a:solidFill>
                          <a:latin typeface="+mn-ea"/>
                          <a:ea typeface="+mn-ea"/>
                        </a:rPr>
                        <a:t>Group Title.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latinLnBrk="1"/>
                      <a:endParaRPr lang="ko-KR" altLang="en-US" sz="1000" dirty="0">
                        <a:solidFill>
                          <a:schemeClr val="tx1"/>
                        </a:solidFill>
                        <a:latin typeface="+mn-ea"/>
                        <a:ea typeface="+mn-ea"/>
                      </a:endParaRPr>
                    </a:p>
                  </a:txBody>
                  <a:tcPr marL="121920" marR="121920" marT="60960" marB="60960" anchor="ctr">
                    <a:lnR w="3175" cap="flat" cmpd="sng" algn="ctr">
                      <a:solidFill>
                        <a:schemeClr val="bg1">
                          <a:lumMod val="85000"/>
                        </a:schemeClr>
                      </a:solidFill>
                      <a:prstDash val="solid"/>
                      <a:round/>
                      <a:headEnd type="none" w="med" len="med"/>
                      <a:tailEnd type="none" w="med" len="med"/>
                    </a:lnR>
                    <a:lnB w="3175" cap="flat" cmpd="sng" algn="ctr">
                      <a:solidFill>
                        <a:schemeClr val="bg1">
                          <a:lumMod val="85000"/>
                        </a:schemeClr>
                      </a:solidFill>
                      <a:prstDash val="solid"/>
                      <a:round/>
                      <a:headEnd type="none" w="med" len="med"/>
                      <a:tailEnd type="none" w="med" len="med"/>
                    </a:lnB>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mn-ea"/>
                          <a:ea typeface="+mn-ea"/>
                        </a:rPr>
                        <a:t>Description.</a:t>
                      </a:r>
                      <a:endParaRPr lang="ko-KR" altLang="en-US" sz="1000" b="1"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dirty="0">
                          <a:solidFill>
                            <a:schemeClr val="tx1"/>
                          </a:solidFill>
                          <a:latin typeface="+mn-ea"/>
                          <a:ea typeface="+mn-ea"/>
                        </a:rPr>
                        <a:t>Page.</a:t>
                      </a:r>
                      <a:endParaRPr lang="ko-KR" altLang="en-US" sz="10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r"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B w="317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0"/>
                  </a:ext>
                </a:extLst>
              </a:tr>
              <a:tr h="6094885">
                <a:tc gridSpan="4">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no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latinLnBrk="1"/>
                      <a:endParaRPr lang="ko-KR" altLang="en-US" sz="900" dirty="0">
                        <a:solidFill>
                          <a:schemeClr val="tx1"/>
                        </a:solidFill>
                        <a:latin typeface="+mn-ea"/>
                        <a:ea typeface="+mn-ea"/>
                      </a:endParaRPr>
                    </a:p>
                  </a:txBody>
                  <a:tcPr anchor="ctr">
                    <a:solidFill>
                      <a:schemeClr val="bg1">
                        <a:lumMod val="95000"/>
                      </a:schemeClr>
                    </a:solidFill>
                  </a:tcPr>
                </a:tc>
                <a:tc gridSpan="3">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dirty="0">
                        <a:solidFill>
                          <a:schemeClr val="tx1"/>
                        </a:solidFill>
                        <a:latin typeface="+mn-ea"/>
                        <a:ea typeface="+mn-ea"/>
                      </a:endParaRPr>
                    </a:p>
                  </a:txBody>
                  <a:tcPr marL="121920" marR="121920" marT="60960" marB="60960"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no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tc h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900" dirty="0">
                        <a:solidFill>
                          <a:schemeClr val="tx1"/>
                        </a:solidFill>
                        <a:latin typeface="+mn-ea"/>
                        <a:ea typeface="+mn-ea"/>
                      </a:endParaRPr>
                    </a:p>
                  </a:txBody>
                  <a:tcPr anchor="ctr">
                    <a:solidFill>
                      <a:schemeClr val="bg1">
                        <a:lumMod val="95000"/>
                      </a:schemeClr>
                    </a:solidFill>
                  </a:tcPr>
                </a:tc>
                <a:extLst>
                  <a:ext uri="{0D108BD9-81ED-4DB2-BD59-A6C34878D82A}">
                    <a16:rowId xmlns:a16="http://schemas.microsoft.com/office/drawing/2014/main" val="10002"/>
                  </a:ext>
                </a:extLst>
              </a:tr>
            </a:tbl>
          </a:graphicData>
        </a:graphic>
      </p:graphicFrame>
      <p:sp>
        <p:nvSpPr>
          <p:cNvPr id="22" name="텍스트 개체 틀 18"/>
          <p:cNvSpPr>
            <a:spLocks noGrp="1"/>
          </p:cNvSpPr>
          <p:nvPr>
            <p:ph type="body" sz="quarter" idx="10" hasCustomPrompt="1"/>
          </p:nvPr>
        </p:nvSpPr>
        <p:spPr>
          <a:xfrm>
            <a:off x="1199457" y="110748"/>
            <a:ext cx="2965331"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페이지 명 작성</a:t>
            </a:r>
          </a:p>
        </p:txBody>
      </p:sp>
      <p:sp>
        <p:nvSpPr>
          <p:cNvPr id="23" name="텍스트 개체 틀 18"/>
          <p:cNvSpPr>
            <a:spLocks noGrp="1"/>
          </p:cNvSpPr>
          <p:nvPr>
            <p:ph type="body" sz="quarter" idx="11" hasCustomPrompt="1"/>
          </p:nvPr>
        </p:nvSpPr>
        <p:spPr>
          <a:xfrm>
            <a:off x="5231904" y="110748"/>
            <a:ext cx="3329469" cy="221025"/>
          </a:xfrm>
          <a:prstGeom prst="rect">
            <a:avLst/>
          </a:prstGeom>
        </p:spPr>
        <p:txBody>
          <a:bodyPr anchor="ctr" anchorCtr="0"/>
          <a:lstStyle>
            <a:lvl1pPr algn="l">
              <a:defRPr sz="900">
                <a:solidFill>
                  <a:schemeClr val="tx1">
                    <a:lumMod val="50000"/>
                    <a:lumOff val="50000"/>
                  </a:schemeClr>
                </a:solidFill>
                <a:latin typeface="+mn-ea"/>
                <a:ea typeface="+mn-ea"/>
              </a:defRPr>
            </a:lvl1pPr>
          </a:lstStyle>
          <a:p>
            <a:pPr lvl="0"/>
            <a:r>
              <a:rPr lang="ko-KR" altLang="en-US" dirty="0"/>
              <a:t>그룹 타이틀 명 작성</a:t>
            </a:r>
          </a:p>
        </p:txBody>
      </p:sp>
    </p:spTree>
    <p:extLst>
      <p:ext uri="{BB962C8B-B14F-4D97-AF65-F5344CB8AC3E}">
        <p14:creationId xmlns:p14="http://schemas.microsoft.com/office/powerpoint/2010/main" val="23773207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2684482"/>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5" r:id="rId3"/>
    <p:sldLayoutId id="2147483650" r:id="rId4"/>
  </p:sldLayoutIdLst>
  <p:hf hdr="0" ftr="0" dt="0"/>
  <p:txStyles>
    <p:titleStyle>
      <a:lvl1pPr algn="l" defTabSz="914400" rtl="0" eaLnBrk="1" latinLnBrk="1" hangingPunct="1">
        <a:spcBef>
          <a:spcPct val="0"/>
        </a:spcBef>
        <a:buNone/>
        <a:defRPr sz="3000" kern="1200">
          <a:solidFill>
            <a:schemeClr val="tx1"/>
          </a:solidFill>
          <a:latin typeface="+mj-lt"/>
          <a:ea typeface="+mj-ea"/>
          <a:cs typeface="+mj-cs"/>
        </a:defRPr>
      </a:lvl1pPr>
    </p:titleStyle>
    <p:bodyStyle>
      <a:lvl1pPr marL="0" indent="0" algn="l" defTabSz="914400" rtl="0" eaLnBrk="1" latinLnBrk="1" hangingPunct="1">
        <a:spcBef>
          <a:spcPct val="20000"/>
        </a:spcBef>
        <a:buFont typeface="Arial" pitchFamily="34" charset="0"/>
        <a:buNone/>
        <a:defRPr sz="1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4.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4.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3379" y="218044"/>
            <a:ext cx="11425269" cy="849577"/>
          </a:xfrm>
        </p:spPr>
        <p:txBody>
          <a:bodyPr/>
          <a:lstStyle/>
          <a:p>
            <a:r>
              <a:rPr lang="ko-KR" altLang="en-US" dirty="0" err="1" smtClean="0">
                <a:latin typeface="나눔스퀘어 Bold" panose="020B0600000101010101" pitchFamily="50" charset="-127"/>
                <a:ea typeface="나눔스퀘어 Bold" panose="020B0600000101010101" pitchFamily="50" charset="-127"/>
              </a:rPr>
              <a:t>화면설계서</a:t>
            </a:r>
            <a:endParaRPr lang="ko-KR" altLang="en-US" dirty="0">
              <a:latin typeface="나눔스퀘어 Bold" panose="020B0600000101010101" pitchFamily="50" charset="-127"/>
              <a:ea typeface="나눔스퀘어 Bold" panose="020B0600000101010101" pitchFamily="50" charset="-127"/>
            </a:endParaRPr>
          </a:p>
        </p:txBody>
      </p:sp>
      <p:sp>
        <p:nvSpPr>
          <p:cNvPr id="3" name="텍스트 개체 틀 2"/>
          <p:cNvSpPr>
            <a:spLocks noGrp="1"/>
          </p:cNvSpPr>
          <p:nvPr>
            <p:ph type="body" sz="quarter" idx="10"/>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3.2</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4" name="텍스트 개체 틀 3"/>
          <p:cNvSpPr>
            <a:spLocks noGrp="1"/>
          </p:cNvSpPr>
          <p:nvPr>
            <p:ph type="body" sz="quarter" idx="11"/>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2021.07.13</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p:cNvSpPr>
            <a:spLocks noGrp="1"/>
          </p:cNvSpPr>
          <p:nvPr>
            <p:ph type="body" sz="quarter" idx="12"/>
          </p:nvPr>
        </p:nvSpPr>
        <p:spPr/>
        <p:txBody>
          <a:bodyPr/>
          <a:lstStyle/>
          <a:p>
            <a:r>
              <a:rPr lang="en-US" altLang="ko-KR" dirty="0" smtClean="0">
                <a:solidFill>
                  <a:schemeClr val="tx1"/>
                </a:solidFill>
                <a:latin typeface="나눔스퀘어 Bold" panose="020B0600000101010101" pitchFamily="50" charset="-127"/>
                <a:ea typeface="나눔스퀘어 Bold" panose="020B0600000101010101" pitchFamily="50" charset="-127"/>
              </a:rPr>
              <a:t>ARMY</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
        <p:nvSpPr>
          <p:cNvPr id="6" name="직사각형 5"/>
          <p:cNvSpPr/>
          <p:nvPr/>
        </p:nvSpPr>
        <p:spPr>
          <a:xfrm>
            <a:off x="5362490" y="3219072"/>
            <a:ext cx="1467020" cy="419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 name="직사각형 6"/>
          <p:cNvSpPr/>
          <p:nvPr/>
        </p:nvSpPr>
        <p:spPr>
          <a:xfrm>
            <a:off x="2639616" y="6093296"/>
            <a:ext cx="6912768"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0" name="그림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618" y="3110522"/>
            <a:ext cx="1696763" cy="636955"/>
          </a:xfrm>
          <a:prstGeom prst="rect">
            <a:avLst/>
          </a:prstGeom>
        </p:spPr>
      </p:pic>
    </p:spTree>
    <p:extLst>
      <p:ext uri="{BB962C8B-B14F-4D97-AF65-F5344CB8AC3E}">
        <p14:creationId xmlns:p14="http://schemas.microsoft.com/office/powerpoint/2010/main" val="261276180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3704" r="6230" b="22700"/>
          <a:stretch/>
        </p:blipFill>
        <p:spPr>
          <a:xfrm>
            <a:off x="140695" y="684595"/>
            <a:ext cx="8399847" cy="577938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 양식</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21" name="Google Shape;130;p3"/>
          <p:cNvSpPr/>
          <p:nvPr/>
        </p:nvSpPr>
        <p:spPr>
          <a:xfrm>
            <a:off x="2279576" y="1942012"/>
            <a:ext cx="3888432"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39;p3"/>
          <p:cNvSpPr/>
          <p:nvPr/>
        </p:nvSpPr>
        <p:spPr>
          <a:xfrm>
            <a:off x="2291078" y="2213859"/>
            <a:ext cx="1932713" cy="12122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144;p3"/>
          <p:cNvSpPr/>
          <p:nvPr/>
        </p:nvSpPr>
        <p:spPr>
          <a:xfrm>
            <a:off x="6240016" y="197124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145;p3"/>
          <p:cNvSpPr/>
          <p:nvPr/>
        </p:nvSpPr>
        <p:spPr>
          <a:xfrm>
            <a:off x="4295800" y="2224568"/>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2-2</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484398880"/>
              </p:ext>
            </p:extLst>
          </p:nvPr>
        </p:nvGraphicFramePr>
        <p:xfrm>
          <a:off x="8688288" y="476673"/>
          <a:ext cx="3384376" cy="502061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모든 항목을 채우지 않았을 때 나오는 알림 문구이다.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닉네임이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닉네임이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중복되는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경우</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304809">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93511849"/>
                  </a:ext>
                </a:extLst>
              </a:tr>
              <a:tr h="274328">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양식이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맞지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않게</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입력되었을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4705571"/>
                  </a:ext>
                </a:extLst>
              </a:tr>
              <a:tr h="24384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확인이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94411337"/>
                  </a:ext>
                </a:extLst>
              </a:tr>
              <a:tr h="213366">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222A35"/>
                        </a:buClr>
                        <a:buSzPts val="1100"/>
                        <a:buFont typeface="Arial"/>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확인이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서로</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일치하지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경우</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22483189"/>
                  </a:ext>
                </a:extLst>
              </a:tr>
              <a:tr h="182885">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853906"/>
                  </a:ext>
                </a:extLst>
              </a:tr>
              <a:tr h="152405">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성별이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72013198"/>
                  </a:ext>
                </a:extLst>
              </a:tr>
              <a:tr h="12192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생년월일이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96708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연락처</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가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7931704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연락처가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양식</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에</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맞지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않게</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입력되었을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55755824"/>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회원가입이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완료되고</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1-3</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8708950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67" name="Google Shape;130;p3">
            <a:extLst>
              <a:ext uri="{FF2B5EF4-FFF2-40B4-BE49-F238E27FC236}">
                <a16:creationId xmlns:a16="http://schemas.microsoft.com/office/drawing/2014/main" id="{977006C4-70BA-4E67-BFCA-E86E15987029}"/>
              </a:ext>
            </a:extLst>
          </p:cNvPr>
          <p:cNvSpPr/>
          <p:nvPr/>
        </p:nvSpPr>
        <p:spPr>
          <a:xfrm>
            <a:off x="2195923" y="5326931"/>
            <a:ext cx="3995234" cy="36717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8" name="Google Shape;157;p3">
            <a:extLst>
              <a:ext uri="{FF2B5EF4-FFF2-40B4-BE49-F238E27FC236}">
                <a16:creationId xmlns:a16="http://schemas.microsoft.com/office/drawing/2014/main" id="{4B59E56E-89A4-4452-986A-47C971AFC14C}"/>
              </a:ext>
            </a:extLst>
          </p:cNvPr>
          <p:cNvSpPr/>
          <p:nvPr/>
        </p:nvSpPr>
        <p:spPr>
          <a:xfrm>
            <a:off x="6240016" y="540714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4" name="Google Shape;130;p3"/>
          <p:cNvSpPr/>
          <p:nvPr/>
        </p:nvSpPr>
        <p:spPr>
          <a:xfrm>
            <a:off x="2279576" y="2494020"/>
            <a:ext cx="3888432"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139;p3"/>
          <p:cNvSpPr/>
          <p:nvPr/>
        </p:nvSpPr>
        <p:spPr>
          <a:xfrm>
            <a:off x="2291078" y="2749355"/>
            <a:ext cx="1932713" cy="11020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1" name="Google Shape;144;p3"/>
          <p:cNvSpPr/>
          <p:nvPr/>
        </p:nvSpPr>
        <p:spPr>
          <a:xfrm>
            <a:off x="6240016" y="252325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2" name="Google Shape;145;p3"/>
          <p:cNvSpPr/>
          <p:nvPr/>
        </p:nvSpPr>
        <p:spPr>
          <a:xfrm>
            <a:off x="4295800" y="2767582"/>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3" name="Google Shape;130;p3"/>
          <p:cNvSpPr/>
          <p:nvPr/>
        </p:nvSpPr>
        <p:spPr>
          <a:xfrm>
            <a:off x="2279576" y="3013411"/>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5" name="Google Shape;139;p3"/>
          <p:cNvSpPr/>
          <p:nvPr/>
        </p:nvSpPr>
        <p:spPr>
          <a:xfrm>
            <a:off x="2291078" y="3259193"/>
            <a:ext cx="2580786" cy="1001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79" name="Google Shape;144;p3"/>
          <p:cNvSpPr/>
          <p:nvPr/>
        </p:nvSpPr>
        <p:spPr>
          <a:xfrm>
            <a:off x="6240016" y="30444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0" name="Google Shape;145;p3"/>
          <p:cNvSpPr/>
          <p:nvPr/>
        </p:nvSpPr>
        <p:spPr>
          <a:xfrm>
            <a:off x="4943872" y="3283673"/>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1" name="Google Shape;130;p3"/>
          <p:cNvSpPr/>
          <p:nvPr/>
        </p:nvSpPr>
        <p:spPr>
          <a:xfrm>
            <a:off x="2265976" y="3537285"/>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2" name="Google Shape;139;p3"/>
          <p:cNvSpPr/>
          <p:nvPr/>
        </p:nvSpPr>
        <p:spPr>
          <a:xfrm>
            <a:off x="2291078" y="3777376"/>
            <a:ext cx="852594" cy="9107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3" name="Google Shape;144;p3"/>
          <p:cNvSpPr/>
          <p:nvPr/>
        </p:nvSpPr>
        <p:spPr>
          <a:xfrm>
            <a:off x="6240016" y="3583470"/>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 name="TextBox 5"/>
          <p:cNvSpPr txBox="1"/>
          <p:nvPr/>
        </p:nvSpPr>
        <p:spPr>
          <a:xfrm>
            <a:off x="2234690" y="3738274"/>
            <a:ext cx="965370" cy="169277"/>
          </a:xfrm>
          <a:prstGeom prst="rect">
            <a:avLst/>
          </a:prstGeom>
          <a:noFill/>
        </p:spPr>
        <p:txBody>
          <a:bodyPr wrap="square" rtlCol="0">
            <a:spAutoFit/>
          </a:bodyPr>
          <a:lstStyle/>
          <a:p>
            <a:r>
              <a:rPr lang="ko-KR" altLang="en-US" sz="500" dirty="0">
                <a:solidFill>
                  <a:schemeClr val="tx1">
                    <a:lumMod val="75000"/>
                    <a:lumOff val="25000"/>
                  </a:schemeClr>
                </a:solidFill>
                <a:latin typeface="나눔스퀘어 Bold" panose="020B0600000101010101" pitchFamily="50" charset="-127"/>
                <a:ea typeface="나눔스퀘어 Bold" panose="020B0600000101010101" pitchFamily="50" charset="-127"/>
              </a:rPr>
              <a:t>비밀번호가 일치하지 않습니다</a:t>
            </a:r>
            <a:r>
              <a:rPr lang="en-US" altLang="ko-KR" sz="500" dirty="0">
                <a:solidFill>
                  <a:schemeClr val="tx1">
                    <a:lumMod val="75000"/>
                    <a:lumOff val="25000"/>
                  </a:schemeClr>
                </a:solidFill>
                <a:latin typeface="나눔스퀘어 Bold" panose="020B0600000101010101" pitchFamily="50" charset="-127"/>
                <a:ea typeface="나눔스퀘어 Bold" panose="020B0600000101010101" pitchFamily="50" charset="-127"/>
              </a:rPr>
              <a:t>.</a:t>
            </a:r>
            <a:endParaRPr lang="ko-KR" altLang="en-US" sz="500" dirty="0">
              <a:solidFill>
                <a:schemeClr val="tx1">
                  <a:lumMod val="75000"/>
                  <a:lumOff val="25000"/>
                </a:schemeClr>
              </a:solidFill>
              <a:latin typeface="나눔스퀘어 Bold" panose="020B0600000101010101" pitchFamily="50" charset="-127"/>
              <a:ea typeface="나눔스퀘어 Bold" panose="020B0600000101010101" pitchFamily="50" charset="-127"/>
            </a:endParaRPr>
          </a:p>
        </p:txBody>
      </p:sp>
      <p:sp>
        <p:nvSpPr>
          <p:cNvPr id="84" name="Google Shape;145;p3"/>
          <p:cNvSpPr/>
          <p:nvPr/>
        </p:nvSpPr>
        <p:spPr>
          <a:xfrm>
            <a:off x="3200060" y="3798020"/>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5" name="Google Shape;130;p3"/>
          <p:cNvSpPr/>
          <p:nvPr/>
        </p:nvSpPr>
        <p:spPr>
          <a:xfrm>
            <a:off x="2265976" y="3994521"/>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6" name="Google Shape;144;p3"/>
          <p:cNvSpPr/>
          <p:nvPr/>
        </p:nvSpPr>
        <p:spPr>
          <a:xfrm>
            <a:off x="6240016" y="4040706"/>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7" name="Google Shape;130;p3"/>
          <p:cNvSpPr/>
          <p:nvPr/>
        </p:nvSpPr>
        <p:spPr>
          <a:xfrm>
            <a:off x="2254112" y="4852946"/>
            <a:ext cx="38884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8" name="Google Shape;144;p3"/>
          <p:cNvSpPr/>
          <p:nvPr/>
        </p:nvSpPr>
        <p:spPr>
          <a:xfrm>
            <a:off x="6228152" y="489913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89" name="Google Shape;130;p3"/>
          <p:cNvSpPr/>
          <p:nvPr/>
        </p:nvSpPr>
        <p:spPr>
          <a:xfrm>
            <a:off x="3332138" y="4421156"/>
            <a:ext cx="2801898"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0" name="Google Shape;144;p3"/>
          <p:cNvSpPr/>
          <p:nvPr/>
        </p:nvSpPr>
        <p:spPr>
          <a:xfrm>
            <a:off x="6228152" y="44673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1" name="Google Shape;130;p3"/>
          <p:cNvSpPr/>
          <p:nvPr/>
        </p:nvSpPr>
        <p:spPr>
          <a:xfrm>
            <a:off x="2234690" y="4421156"/>
            <a:ext cx="1003332" cy="21801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2" name="Google Shape;144;p3"/>
          <p:cNvSpPr/>
          <p:nvPr/>
        </p:nvSpPr>
        <p:spPr>
          <a:xfrm>
            <a:off x="1565688" y="446734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3" name="Google Shape;139;p3"/>
          <p:cNvSpPr/>
          <p:nvPr/>
        </p:nvSpPr>
        <p:spPr>
          <a:xfrm>
            <a:off x="2261186" y="5107377"/>
            <a:ext cx="1134802" cy="1001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5" name="Google Shape;145;p3"/>
          <p:cNvSpPr/>
          <p:nvPr/>
        </p:nvSpPr>
        <p:spPr>
          <a:xfrm>
            <a:off x="3503712" y="5123776"/>
            <a:ext cx="356455" cy="1279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6" name="Google Shape;130;p3"/>
          <p:cNvSpPr/>
          <p:nvPr/>
        </p:nvSpPr>
        <p:spPr>
          <a:xfrm>
            <a:off x="2201218" y="1061083"/>
            <a:ext cx="239176" cy="2398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7" name="Google Shape;144;p3"/>
          <p:cNvSpPr/>
          <p:nvPr/>
        </p:nvSpPr>
        <p:spPr>
          <a:xfrm>
            <a:off x="2541144" y="1094890"/>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27600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6923" r="10000"/>
          <a:stretch/>
        </p:blipFill>
        <p:spPr>
          <a:xfrm>
            <a:off x="407368" y="432464"/>
            <a:ext cx="7776864" cy="633430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2-3</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913271235"/>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값이 표시된다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번에 값을 표시한다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계좌 비밀번호 입력 창이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값을 계좌 비밀번호로 사용한다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96" name="Google Shape;130;p3"/>
          <p:cNvSpPr/>
          <p:nvPr/>
        </p:nvSpPr>
        <p:spPr>
          <a:xfrm>
            <a:off x="2999656" y="2715270"/>
            <a:ext cx="2016224" cy="200267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97" name="Google Shape;144;p3"/>
          <p:cNvSpPr/>
          <p:nvPr/>
        </p:nvSpPr>
        <p:spPr>
          <a:xfrm>
            <a:off x="5159896" y="353525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130;p3"/>
          <p:cNvSpPr/>
          <p:nvPr/>
        </p:nvSpPr>
        <p:spPr>
          <a:xfrm>
            <a:off x="3395700" y="1942271"/>
            <a:ext cx="1260140" cy="47861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44;p3"/>
          <p:cNvSpPr/>
          <p:nvPr/>
        </p:nvSpPr>
        <p:spPr>
          <a:xfrm>
            <a:off x="4799856" y="209090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30;p3"/>
          <p:cNvSpPr/>
          <p:nvPr/>
        </p:nvSpPr>
        <p:spPr>
          <a:xfrm>
            <a:off x="3136908" y="4267696"/>
            <a:ext cx="436167" cy="43323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8" name="Google Shape;130;p3"/>
          <p:cNvSpPr/>
          <p:nvPr/>
        </p:nvSpPr>
        <p:spPr>
          <a:xfrm>
            <a:off x="4437756" y="4267696"/>
            <a:ext cx="436167" cy="43323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44;p3"/>
          <p:cNvSpPr/>
          <p:nvPr/>
        </p:nvSpPr>
        <p:spPr>
          <a:xfrm>
            <a:off x="4980465" y="43936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44;p3"/>
          <p:cNvSpPr/>
          <p:nvPr/>
        </p:nvSpPr>
        <p:spPr>
          <a:xfrm>
            <a:off x="2460185" y="43936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44284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a:extLst>
              <a:ext uri="{28A0092B-C50C-407E-A947-70E740481C1C}">
                <a14:useLocalDpi xmlns:a14="http://schemas.microsoft.com/office/drawing/2010/main" val="0"/>
              </a:ext>
            </a:extLst>
          </a:blip>
          <a:srcRect l="9910" r="13489"/>
          <a:stretch/>
        </p:blipFill>
        <p:spPr>
          <a:xfrm>
            <a:off x="407368" y="836712"/>
            <a:ext cx="7704856" cy="523036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인증 메일 전송</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회원가입</a:t>
            </a:r>
          </a:p>
        </p:txBody>
      </p:sp>
      <p:sp>
        <p:nvSpPr>
          <p:cNvPr id="38" name="TextBox 3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2-4</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직사각형 3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2" name="직선 연결선 4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6" name="표 4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40570734"/>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1" name="Google Shape;130;p3"/>
          <p:cNvSpPr/>
          <p:nvPr/>
        </p:nvSpPr>
        <p:spPr>
          <a:xfrm>
            <a:off x="2052052" y="3717032"/>
            <a:ext cx="4403988" cy="47861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44;p3"/>
          <p:cNvSpPr/>
          <p:nvPr/>
        </p:nvSpPr>
        <p:spPr>
          <a:xfrm>
            <a:off x="6528048" y="3865664"/>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685948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extLst>
              <a:ext uri="{28A0092B-C50C-407E-A947-70E740481C1C}">
                <a14:useLocalDpi xmlns:a14="http://schemas.microsoft.com/office/drawing/2010/main" val="0"/>
              </a:ext>
            </a:extLst>
          </a:blip>
          <a:srcRect l="20516" r="17201"/>
          <a:stretch/>
        </p:blipFill>
        <p:spPr>
          <a:xfrm>
            <a:off x="479376" y="548680"/>
            <a:ext cx="7553882" cy="608435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67;p4"/>
          <p:cNvSpPr/>
          <p:nvPr/>
        </p:nvSpPr>
        <p:spPr>
          <a:xfrm>
            <a:off x="2028829" y="2668321"/>
            <a:ext cx="4242685"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172;p4"/>
          <p:cNvSpPr/>
          <p:nvPr/>
        </p:nvSpPr>
        <p:spPr>
          <a:xfrm>
            <a:off x="5682719" y="4544851"/>
            <a:ext cx="550820"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73;p4"/>
          <p:cNvSpPr/>
          <p:nvPr/>
        </p:nvSpPr>
        <p:spPr>
          <a:xfrm>
            <a:off x="6426744" y="273678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74;p4"/>
          <p:cNvSpPr/>
          <p:nvPr/>
        </p:nvSpPr>
        <p:spPr>
          <a:xfrm>
            <a:off x="6596067" y="3423949"/>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75;p4"/>
          <p:cNvSpPr/>
          <p:nvPr/>
        </p:nvSpPr>
        <p:spPr>
          <a:xfrm>
            <a:off x="6426744" y="411111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76;p4"/>
          <p:cNvSpPr/>
          <p:nvPr/>
        </p:nvSpPr>
        <p:spPr>
          <a:xfrm>
            <a:off x="4150171" y="454159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77;p4"/>
          <p:cNvSpPr/>
          <p:nvPr/>
        </p:nvSpPr>
        <p:spPr>
          <a:xfrm>
            <a:off x="6322089" y="454159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TextBox 23">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3-1</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직사각형 24"/>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6" name="직선 연결선 25"/>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60643653"/>
              </p:ext>
            </p:extLst>
          </p:nvPr>
        </p:nvGraphicFramePr>
        <p:xfrm>
          <a:off x="8688288" y="476673"/>
          <a:ext cx="3384376" cy="29479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입력되는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로그인</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기능을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수행</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후 1-3</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3-2</a:t>
                      </a:r>
                      <a:r>
                        <a:rPr lang="ko-KR" alt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2-1로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0">
                <a:tc>
                  <a:txBody>
                    <a:bodyPr/>
                    <a:lstStyle/>
                    <a:p>
                      <a:pPr marL="0" marR="0" lvl="0" indent="0" algn="ctr"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이메일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a:t>
                      </a: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올바르지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않거나</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않았을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비밀번호가</a:t>
                      </a: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올바르지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않거나</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입력하지</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않았을</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때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나오는</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알림</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b="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9225544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167;p4"/>
          <p:cNvSpPr/>
          <p:nvPr/>
        </p:nvSpPr>
        <p:spPr>
          <a:xfrm>
            <a:off x="2028829" y="3359464"/>
            <a:ext cx="4242685"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67;p4"/>
          <p:cNvSpPr/>
          <p:nvPr/>
        </p:nvSpPr>
        <p:spPr>
          <a:xfrm>
            <a:off x="2028829" y="3911387"/>
            <a:ext cx="4242685" cy="591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72;p4"/>
          <p:cNvSpPr/>
          <p:nvPr/>
        </p:nvSpPr>
        <p:spPr>
          <a:xfrm>
            <a:off x="4865991" y="4551306"/>
            <a:ext cx="748107"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167;p4"/>
          <p:cNvSpPr/>
          <p:nvPr/>
        </p:nvSpPr>
        <p:spPr>
          <a:xfrm>
            <a:off x="2031625" y="3013892"/>
            <a:ext cx="2552208" cy="11971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67;p4"/>
          <p:cNvSpPr/>
          <p:nvPr/>
        </p:nvSpPr>
        <p:spPr>
          <a:xfrm>
            <a:off x="2031624" y="3707543"/>
            <a:ext cx="3344295" cy="13667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174;p4"/>
          <p:cNvSpPr/>
          <p:nvPr/>
        </p:nvSpPr>
        <p:spPr>
          <a:xfrm>
            <a:off x="1271464" y="3685534"/>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174;p4"/>
          <p:cNvSpPr/>
          <p:nvPr/>
        </p:nvSpPr>
        <p:spPr>
          <a:xfrm>
            <a:off x="1271464" y="2978501"/>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4931941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extLst>
              <a:ext uri="{28A0092B-C50C-407E-A947-70E740481C1C}">
                <a14:useLocalDpi xmlns:a14="http://schemas.microsoft.com/office/drawing/2010/main" val="0"/>
              </a:ext>
            </a:extLst>
          </a:blip>
          <a:srcRect l="20516" r="18633"/>
          <a:stretch/>
        </p:blipFill>
        <p:spPr>
          <a:xfrm>
            <a:off x="695400" y="602246"/>
            <a:ext cx="7256384" cy="600212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비밀번호 찾기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로그인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4" name="Google Shape;172;p4"/>
          <p:cNvSpPr/>
          <p:nvPr/>
        </p:nvSpPr>
        <p:spPr>
          <a:xfrm>
            <a:off x="5762816" y="4528492"/>
            <a:ext cx="550820"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73;p4"/>
          <p:cNvSpPr/>
          <p:nvPr/>
        </p:nvSpPr>
        <p:spPr>
          <a:xfrm>
            <a:off x="6523804" y="332749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74;p4"/>
          <p:cNvSpPr/>
          <p:nvPr/>
        </p:nvSpPr>
        <p:spPr>
          <a:xfrm>
            <a:off x="4747711" y="3710790"/>
            <a:ext cx="601141"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75;p4"/>
          <p:cNvSpPr/>
          <p:nvPr/>
        </p:nvSpPr>
        <p:spPr>
          <a:xfrm>
            <a:off x="6523804" y="4111112"/>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76;p4"/>
          <p:cNvSpPr/>
          <p:nvPr/>
        </p:nvSpPr>
        <p:spPr>
          <a:xfrm>
            <a:off x="4643375" y="4536693"/>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77;p4"/>
          <p:cNvSpPr/>
          <p:nvPr/>
        </p:nvSpPr>
        <p:spPr>
          <a:xfrm>
            <a:off x="6426744" y="4525232"/>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TextBox 23">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3-2</a:t>
            </a:r>
            <a:endParaRPr lang="ko-KR" altLang="en-US" sz="1050" dirty="0">
              <a:latin typeface="나눔스퀘어 Bold" panose="020B0600000101010101" pitchFamily="50" charset="-127"/>
              <a:ea typeface="나눔스퀘어 Bold" panose="020B0600000101010101" pitchFamily="50" charset="-127"/>
            </a:endParaRPr>
          </a:p>
        </p:txBody>
      </p:sp>
      <p:sp>
        <p:nvSpPr>
          <p:cNvPr id="25" name="직사각형 24"/>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6" name="직선 연결선 25"/>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29919318"/>
              </p:ext>
            </p:extLst>
          </p:nvPr>
        </p:nvGraphicFramePr>
        <p:xfrm>
          <a:off x="8688288" y="476673"/>
          <a:ext cx="3384376" cy="23992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rPr>
                        <a:t>이메일이 입력되는 폼이다.</a:t>
                      </a:r>
                      <a:endParaRPr sz="800" b="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번을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클릭했을</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때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비밀번호가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정확</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하다면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이메일을 올바르게 작성하였다면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번이 나타나며</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임시 비밀번호를 이메일로 발송한다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CO-03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49225544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167;p4"/>
          <p:cNvSpPr/>
          <p:nvPr/>
        </p:nvSpPr>
        <p:spPr>
          <a:xfrm>
            <a:off x="2245871" y="3259711"/>
            <a:ext cx="4180874" cy="32607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67;p4"/>
          <p:cNvSpPr/>
          <p:nvPr/>
        </p:nvSpPr>
        <p:spPr>
          <a:xfrm>
            <a:off x="2201420" y="3910785"/>
            <a:ext cx="4199973" cy="591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72;p4"/>
          <p:cNvSpPr/>
          <p:nvPr/>
        </p:nvSpPr>
        <p:spPr>
          <a:xfrm>
            <a:off x="5354639" y="4523373"/>
            <a:ext cx="345343" cy="1556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67;p4"/>
          <p:cNvSpPr/>
          <p:nvPr/>
        </p:nvSpPr>
        <p:spPr>
          <a:xfrm>
            <a:off x="2323879" y="3736049"/>
            <a:ext cx="2331961" cy="1399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466169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77" y="396332"/>
            <a:ext cx="3924090" cy="646166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91;p5"/>
          <p:cNvSpPr/>
          <p:nvPr/>
        </p:nvSpPr>
        <p:spPr>
          <a:xfrm>
            <a:off x="1726918" y="1561184"/>
            <a:ext cx="516090"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193;p5"/>
          <p:cNvSpPr/>
          <p:nvPr/>
        </p:nvSpPr>
        <p:spPr>
          <a:xfrm>
            <a:off x="2326770" y="158789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4</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04280953"/>
              </p:ext>
            </p:extLst>
          </p:nvPr>
        </p:nvGraphicFramePr>
        <p:xfrm>
          <a:off x="8688288" y="476673"/>
          <a:ext cx="3384376" cy="291743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아래의</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사이트 소개 영역으로</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스크롤이 이동한다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사이트의 로고가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48790314"/>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14-2</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모달창이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9320066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프로필 사진이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54563391"/>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깃허브</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사이트가 열린다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0124746"/>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개발 환경 로고가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425466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카카오톡</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상담 페이지로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58847519"/>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8-1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64580665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16" name="그림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1685" y="396332"/>
            <a:ext cx="4411627" cy="6198336"/>
          </a:xfrm>
          <a:prstGeom prst="rect">
            <a:avLst/>
          </a:prstGeom>
        </p:spPr>
      </p:pic>
      <p:sp>
        <p:nvSpPr>
          <p:cNvPr id="17" name="Google Shape;191;p5"/>
          <p:cNvSpPr/>
          <p:nvPr/>
        </p:nvSpPr>
        <p:spPr>
          <a:xfrm>
            <a:off x="193641"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3;p5"/>
          <p:cNvSpPr/>
          <p:nvPr/>
        </p:nvSpPr>
        <p:spPr>
          <a:xfrm>
            <a:off x="2995135" y="402659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91;p5"/>
          <p:cNvSpPr/>
          <p:nvPr/>
        </p:nvSpPr>
        <p:spPr>
          <a:xfrm>
            <a:off x="1411766"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191;p5"/>
          <p:cNvSpPr/>
          <p:nvPr/>
        </p:nvSpPr>
        <p:spPr>
          <a:xfrm>
            <a:off x="2629891" y="4262616"/>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191;p5"/>
          <p:cNvSpPr/>
          <p:nvPr/>
        </p:nvSpPr>
        <p:spPr>
          <a:xfrm>
            <a:off x="193641"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191;p5"/>
          <p:cNvSpPr/>
          <p:nvPr/>
        </p:nvSpPr>
        <p:spPr>
          <a:xfrm>
            <a:off x="1411766"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191;p5"/>
          <p:cNvSpPr/>
          <p:nvPr/>
        </p:nvSpPr>
        <p:spPr>
          <a:xfrm>
            <a:off x="2629891" y="5516498"/>
            <a:ext cx="1180312" cy="1224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191;p5"/>
          <p:cNvSpPr/>
          <p:nvPr/>
        </p:nvSpPr>
        <p:spPr>
          <a:xfrm>
            <a:off x="1677424" y="2503015"/>
            <a:ext cx="649346" cy="28404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193;p5"/>
          <p:cNvSpPr/>
          <p:nvPr/>
        </p:nvSpPr>
        <p:spPr>
          <a:xfrm>
            <a:off x="2404979" y="254978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191;p5"/>
          <p:cNvSpPr/>
          <p:nvPr/>
        </p:nvSpPr>
        <p:spPr>
          <a:xfrm>
            <a:off x="4659245"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193;p5"/>
          <p:cNvSpPr/>
          <p:nvPr/>
        </p:nvSpPr>
        <p:spPr>
          <a:xfrm>
            <a:off x="4840331" y="84682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191;p5"/>
          <p:cNvSpPr/>
          <p:nvPr/>
        </p:nvSpPr>
        <p:spPr>
          <a:xfrm>
            <a:off x="5868370"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91;p5"/>
          <p:cNvSpPr/>
          <p:nvPr/>
        </p:nvSpPr>
        <p:spPr>
          <a:xfrm>
            <a:off x="7047344" y="110188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191;p5"/>
          <p:cNvSpPr/>
          <p:nvPr/>
        </p:nvSpPr>
        <p:spPr>
          <a:xfrm>
            <a:off x="4659245"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191;p5"/>
          <p:cNvSpPr/>
          <p:nvPr/>
        </p:nvSpPr>
        <p:spPr>
          <a:xfrm>
            <a:off x="5868370"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191;p5"/>
          <p:cNvSpPr/>
          <p:nvPr/>
        </p:nvSpPr>
        <p:spPr>
          <a:xfrm>
            <a:off x="7047344" y="2528764"/>
            <a:ext cx="818256" cy="79208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191;p5"/>
          <p:cNvSpPr/>
          <p:nvPr/>
        </p:nvSpPr>
        <p:spPr>
          <a:xfrm>
            <a:off x="4930989"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193;p5"/>
          <p:cNvSpPr/>
          <p:nvPr/>
        </p:nvSpPr>
        <p:spPr>
          <a:xfrm>
            <a:off x="5306365" y="222549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191;p5"/>
          <p:cNvSpPr/>
          <p:nvPr/>
        </p:nvSpPr>
        <p:spPr>
          <a:xfrm>
            <a:off x="6146708"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191;p5"/>
          <p:cNvSpPr/>
          <p:nvPr/>
        </p:nvSpPr>
        <p:spPr>
          <a:xfrm>
            <a:off x="7315010" y="2197674"/>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191;p5"/>
          <p:cNvSpPr/>
          <p:nvPr/>
        </p:nvSpPr>
        <p:spPr>
          <a:xfrm>
            <a:off x="7315010"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191;p5"/>
          <p:cNvSpPr/>
          <p:nvPr/>
        </p:nvSpPr>
        <p:spPr>
          <a:xfrm>
            <a:off x="6136374"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191;p5"/>
          <p:cNvSpPr/>
          <p:nvPr/>
        </p:nvSpPr>
        <p:spPr>
          <a:xfrm>
            <a:off x="4930989" y="3619546"/>
            <a:ext cx="282247" cy="24614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91;p5"/>
          <p:cNvSpPr/>
          <p:nvPr/>
        </p:nvSpPr>
        <p:spPr>
          <a:xfrm>
            <a:off x="4503514" y="4429492"/>
            <a:ext cx="3544322" cy="84885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193;p5"/>
          <p:cNvSpPr/>
          <p:nvPr/>
        </p:nvSpPr>
        <p:spPr>
          <a:xfrm>
            <a:off x="6050763" y="4174434"/>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191;p5"/>
          <p:cNvSpPr/>
          <p:nvPr/>
        </p:nvSpPr>
        <p:spPr>
          <a:xfrm>
            <a:off x="5831995" y="6113629"/>
            <a:ext cx="695439" cy="108148"/>
          </a:xfrm>
          <a:prstGeom prst="rect">
            <a:avLst/>
          </a:prstGeom>
          <a:noFill/>
          <a:ln w="12700" cap="flat" cmpd="sng">
            <a:solidFill>
              <a:schemeClr val="tx2">
                <a:lumMod val="40000"/>
                <a:lumOff val="6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91;p5"/>
          <p:cNvSpPr/>
          <p:nvPr/>
        </p:nvSpPr>
        <p:spPr>
          <a:xfrm>
            <a:off x="6050763" y="6215593"/>
            <a:ext cx="996581" cy="93727"/>
          </a:xfrm>
          <a:prstGeom prst="rect">
            <a:avLst/>
          </a:prstGeom>
          <a:noFill/>
          <a:ln w="12700" cap="flat" cmpd="sng">
            <a:solidFill>
              <a:schemeClr val="tx2">
                <a:lumMod val="40000"/>
                <a:lumOff val="60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93;p5"/>
          <p:cNvSpPr/>
          <p:nvPr/>
        </p:nvSpPr>
        <p:spPr>
          <a:xfrm>
            <a:off x="5334171" y="5885314"/>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1" name="Google Shape;193;p5"/>
          <p:cNvSpPr/>
          <p:nvPr/>
        </p:nvSpPr>
        <p:spPr>
          <a:xfrm>
            <a:off x="7120197" y="624908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1352498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서비스</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About Us</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4-2</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682533715"/>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서비스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모달창이</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59496" y="404664"/>
            <a:ext cx="5580524" cy="6403650"/>
          </a:xfrm>
          <a:prstGeom prst="rect">
            <a:avLst/>
          </a:prstGeom>
        </p:spPr>
      </p:pic>
      <p:sp>
        <p:nvSpPr>
          <p:cNvPr id="17" name="Google Shape;191;p5"/>
          <p:cNvSpPr/>
          <p:nvPr/>
        </p:nvSpPr>
        <p:spPr>
          <a:xfrm>
            <a:off x="3851122" y="4746088"/>
            <a:ext cx="1020741" cy="41110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3;p5"/>
          <p:cNvSpPr/>
          <p:nvPr/>
        </p:nvSpPr>
        <p:spPr>
          <a:xfrm>
            <a:off x="4943872" y="4869160"/>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 name="직사각형 1"/>
          <p:cNvSpPr/>
          <p:nvPr/>
        </p:nvSpPr>
        <p:spPr>
          <a:xfrm>
            <a:off x="3719736" y="1988840"/>
            <a:ext cx="1296144" cy="36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3070578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t="1689"/>
          <a:stretch/>
        </p:blipFill>
        <p:spPr>
          <a:xfrm>
            <a:off x="1418280" y="409756"/>
            <a:ext cx="5740479" cy="645248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비회원 매수</a:t>
            </a:r>
            <a:r>
              <a:rPr lang="en-US" altLang="ko-KR" sz="1050" dirty="0">
                <a:solidFill>
                  <a:schemeClr val="tx1"/>
                </a:solidFill>
                <a:latin typeface="나눔스퀘어 Bold" panose="020B0600000101010101" pitchFamily="50" charset="-127"/>
                <a:ea typeface="나눔스퀘어 Bold" panose="020B0600000101010101" pitchFamily="50" charset="-127"/>
              </a:rPr>
              <a:t>/</a:t>
            </a:r>
            <a:r>
              <a:rPr lang="ko-KR" altLang="en-US" sz="1050" dirty="0">
                <a:solidFill>
                  <a:schemeClr val="tx1"/>
                </a:solidFill>
                <a:latin typeface="나눔스퀘어 Bold" panose="020B0600000101010101" pitchFamily="50" charset="-127"/>
                <a:ea typeface="나눔스퀘어 Bold" panose="020B0600000101010101" pitchFamily="50" charset="-127"/>
              </a:rPr>
              <a:t>매도</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5-1</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Google Shape;296;p54">
            <a:extLst>
              <a:ext uri="{FF2B5EF4-FFF2-40B4-BE49-F238E27FC236}">
                <a16:creationId xmlns:a16="http://schemas.microsoft.com/office/drawing/2014/main" id="{FD93ABAE-1446-4727-9358-31E172936024}"/>
              </a:ext>
            </a:extLst>
          </p:cNvPr>
          <p:cNvSpPr/>
          <p:nvPr/>
        </p:nvSpPr>
        <p:spPr>
          <a:xfrm>
            <a:off x="3359696" y="3717032"/>
            <a:ext cx="1800200" cy="237626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296;p54">
            <a:extLst>
              <a:ext uri="{FF2B5EF4-FFF2-40B4-BE49-F238E27FC236}">
                <a16:creationId xmlns:a16="http://schemas.microsoft.com/office/drawing/2014/main" id="{9128110F-DEE3-44A1-B17E-01159B39F7C4}"/>
              </a:ext>
            </a:extLst>
          </p:cNvPr>
          <p:cNvSpPr/>
          <p:nvPr/>
        </p:nvSpPr>
        <p:spPr>
          <a:xfrm>
            <a:off x="3359696" y="3717032"/>
            <a:ext cx="1800200" cy="115212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297;p54">
            <a:extLst>
              <a:ext uri="{FF2B5EF4-FFF2-40B4-BE49-F238E27FC236}">
                <a16:creationId xmlns:a16="http://schemas.microsoft.com/office/drawing/2014/main" id="{E8D4776C-6E94-4A59-B2A7-CDA5C70DADFB}"/>
              </a:ext>
            </a:extLst>
          </p:cNvPr>
          <p:cNvSpPr/>
          <p:nvPr/>
        </p:nvSpPr>
        <p:spPr>
          <a:xfrm>
            <a:off x="3438417" y="3784976"/>
            <a:ext cx="508328" cy="14353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3" name="Google Shape;297;p54">
            <a:extLst>
              <a:ext uri="{FF2B5EF4-FFF2-40B4-BE49-F238E27FC236}">
                <a16:creationId xmlns:a16="http://schemas.microsoft.com/office/drawing/2014/main" id="{146E1248-A5DE-4345-B327-A435A9D13389}"/>
              </a:ext>
            </a:extLst>
          </p:cNvPr>
          <p:cNvSpPr/>
          <p:nvPr/>
        </p:nvSpPr>
        <p:spPr>
          <a:xfrm>
            <a:off x="3447845" y="4988908"/>
            <a:ext cx="508328" cy="14353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3" name="표 12">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22681613"/>
              </p:ext>
            </p:extLst>
          </p:nvPr>
        </p:nvGraphicFramePr>
        <p:xfrm>
          <a:off x="8688288" y="476673"/>
          <a:ext cx="3384376" cy="158931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로이동한다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 name="그림 2"/>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81270" y="888938"/>
            <a:ext cx="3523980" cy="2565877"/>
          </a:xfrm>
          <a:prstGeom prst="rect">
            <a:avLst/>
          </a:prstGeom>
        </p:spPr>
      </p:pic>
    </p:spTree>
    <p:extLst>
      <p:ext uri="{BB962C8B-B14F-4D97-AF65-F5344CB8AC3E}">
        <p14:creationId xmlns:p14="http://schemas.microsoft.com/office/powerpoint/2010/main" val="4440265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1701" b="650"/>
          <a:stretch/>
        </p:blipFill>
        <p:spPr>
          <a:xfrm>
            <a:off x="1410168" y="404664"/>
            <a:ext cx="5740262" cy="640871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 매수</a:t>
            </a:r>
            <a:r>
              <a:rPr lang="en-US" altLang="ko-KR" sz="1050" dirty="0" smtClean="0">
                <a:solidFill>
                  <a:schemeClr val="tx1"/>
                </a:solidFill>
                <a:latin typeface="나눔스퀘어 Bold" panose="020B0600000101010101" pitchFamily="50" charset="-127"/>
                <a:ea typeface="나눔스퀘어 Bold" panose="020B0600000101010101" pitchFamily="50" charset="-127"/>
              </a:rPr>
              <a:t>/</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매도</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5-2</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Google Shape;244;p39"/>
          <p:cNvSpPr/>
          <p:nvPr/>
        </p:nvSpPr>
        <p:spPr>
          <a:xfrm>
            <a:off x="3410001" y="5910975"/>
            <a:ext cx="1710755" cy="14390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245;p39"/>
          <p:cNvSpPr/>
          <p:nvPr/>
        </p:nvSpPr>
        <p:spPr>
          <a:xfrm>
            <a:off x="4302274" y="3767517"/>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9</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249;p39"/>
          <p:cNvSpPr/>
          <p:nvPr/>
        </p:nvSpPr>
        <p:spPr>
          <a:xfrm>
            <a:off x="4271993" y="1112174"/>
            <a:ext cx="2003125" cy="5052260"/>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251;p39"/>
          <p:cNvSpPr/>
          <p:nvPr/>
        </p:nvSpPr>
        <p:spPr>
          <a:xfrm>
            <a:off x="3478875" y="5030964"/>
            <a:ext cx="713112" cy="129675"/>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252;p39"/>
          <p:cNvSpPr/>
          <p:nvPr/>
        </p:nvSpPr>
        <p:spPr>
          <a:xfrm>
            <a:off x="856944" y="4851503"/>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08</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253;p39"/>
          <p:cNvSpPr/>
          <p:nvPr/>
        </p:nvSpPr>
        <p:spPr>
          <a:xfrm>
            <a:off x="884097" y="907893"/>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255;p39"/>
          <p:cNvSpPr/>
          <p:nvPr/>
        </p:nvSpPr>
        <p:spPr>
          <a:xfrm>
            <a:off x="6838721" y="663288"/>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258;p39"/>
          <p:cNvSpPr/>
          <p:nvPr/>
        </p:nvSpPr>
        <p:spPr>
          <a:xfrm>
            <a:off x="2550526" y="1098420"/>
            <a:ext cx="1678135" cy="5066883"/>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9" name="Google Shape;244;p39">
            <a:extLst>
              <a:ext uri="{FF2B5EF4-FFF2-40B4-BE49-F238E27FC236}">
                <a16:creationId xmlns:a16="http://schemas.microsoft.com/office/drawing/2014/main" id="{5BD4D9DD-803F-4282-BDAC-107CC74377C7}"/>
              </a:ext>
            </a:extLst>
          </p:cNvPr>
          <p:cNvSpPr/>
          <p:nvPr/>
        </p:nvSpPr>
        <p:spPr>
          <a:xfrm>
            <a:off x="5239811" y="435134"/>
            <a:ext cx="1684266" cy="1522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244;p39">
            <a:extLst>
              <a:ext uri="{FF2B5EF4-FFF2-40B4-BE49-F238E27FC236}">
                <a16:creationId xmlns:a16="http://schemas.microsoft.com/office/drawing/2014/main" id="{CAC811C9-3A7D-4F58-9A15-75330353AA43}"/>
              </a:ext>
            </a:extLst>
          </p:cNvPr>
          <p:cNvSpPr/>
          <p:nvPr/>
        </p:nvSpPr>
        <p:spPr>
          <a:xfrm>
            <a:off x="5248506" y="1014034"/>
            <a:ext cx="1675570" cy="507926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255;p39">
            <a:extLst>
              <a:ext uri="{FF2B5EF4-FFF2-40B4-BE49-F238E27FC236}">
                <a16:creationId xmlns:a16="http://schemas.microsoft.com/office/drawing/2014/main" id="{F0A320DC-9749-4EE2-A0B4-B0174F8E2E0A}"/>
              </a:ext>
            </a:extLst>
          </p:cNvPr>
          <p:cNvSpPr/>
          <p:nvPr/>
        </p:nvSpPr>
        <p:spPr>
          <a:xfrm>
            <a:off x="6965668" y="404664"/>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2" name="Google Shape;255;p39">
            <a:extLst>
              <a:ext uri="{FF2B5EF4-FFF2-40B4-BE49-F238E27FC236}">
                <a16:creationId xmlns:a16="http://schemas.microsoft.com/office/drawing/2014/main" id="{EAE4E11D-C25B-4905-A1FB-8BB55CE5D855}"/>
              </a:ext>
            </a:extLst>
          </p:cNvPr>
          <p:cNvSpPr/>
          <p:nvPr/>
        </p:nvSpPr>
        <p:spPr>
          <a:xfrm>
            <a:off x="7014794" y="3219028"/>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Arial"/>
                <a:sym typeface="Arial"/>
              </a:rPr>
              <a:t>07</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792827892"/>
              </p:ext>
            </p:extLst>
          </p:nvPr>
        </p:nvGraphicFramePr>
        <p:xfrm>
          <a:off x="8688288" y="476673"/>
          <a:ext cx="3384376" cy="457210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코인을 검색하는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618653"/>
                  </a:ext>
                </a:extLst>
              </a:tr>
              <a:tr h="0">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dirty="0">
                          <a:solidFill>
                            <a:srgbClr val="222A35"/>
                          </a:solidFill>
                          <a:latin typeface="나눔스퀘어" panose="020B0600000101010101" pitchFamily="50" charset="-127"/>
                          <a:ea typeface="나눔스퀘어" panose="020B0600000101010101" pitchFamily="50" charset="-127"/>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rPr>
                        <a:t>04</a:t>
                      </a:r>
                      <a:r>
                        <a:rPr lang="ko-KR" altLang="en-US" sz="800" dirty="0" smtClean="0">
                          <a:solidFill>
                            <a:srgbClr val="222A35"/>
                          </a:solidFill>
                          <a:latin typeface="나눔스퀘어" panose="020B0600000101010101" pitchFamily="50" charset="-127"/>
                          <a:ea typeface="나눔스퀘어" panose="020B0600000101010101" pitchFamily="50" charset="-127"/>
                        </a:rPr>
                        <a:t>번을 오름차순</a:t>
                      </a:r>
                      <a:r>
                        <a:rPr lang="en-US" altLang="ko-KR" sz="800" dirty="0" smtClean="0">
                          <a:solidFill>
                            <a:srgbClr val="222A35"/>
                          </a:solidFill>
                          <a:latin typeface="나눔스퀘어" panose="020B0600000101010101" pitchFamily="50" charset="-127"/>
                          <a:ea typeface="나눔스퀘어" panose="020B0600000101010101" pitchFamily="50" charset="-127"/>
                        </a:rPr>
                        <a:t>, </a:t>
                      </a:r>
                      <a:r>
                        <a:rPr lang="ko-KR" altLang="en-US" sz="800" dirty="0" smtClean="0">
                          <a:solidFill>
                            <a:srgbClr val="222A35"/>
                          </a:solidFill>
                          <a:latin typeface="나눔스퀘어" panose="020B0600000101010101" pitchFamily="50" charset="-127"/>
                          <a:ea typeface="나눔스퀘어" panose="020B0600000101010101" pitchFamily="50" charset="-127"/>
                        </a:rPr>
                        <a:t>내림차순 정렬로 볼 수 있다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332512"/>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종목검색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분봉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5</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분봉</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차트유형</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지표를 클릭하는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63823048"/>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현재가를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열이다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757070"/>
                        </a:buClr>
                        <a:buSzPts val="1100"/>
                        <a:buFont typeface="Arial"/>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시간를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행이다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현재 차트를 캡처한다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rPr>
                        <a:t>실시간 모든 코인이 나타난다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smtClean="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현재가를</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반영한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호가창이다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rPr>
                        <a:t>폼을 클릭하면 계좌비밀번호를 입력하는 </a:t>
                      </a:r>
                      <a:r>
                        <a:rPr lang="en-US" altLang="ko-KR" sz="800" dirty="0" smtClean="0">
                          <a:solidFill>
                            <a:srgbClr val="222A35"/>
                          </a:solidFill>
                          <a:latin typeface="나눔스퀘어" panose="020B0600000101010101" pitchFamily="50" charset="-127"/>
                          <a:ea typeface="나눔스퀘어" panose="020B0600000101010101" pitchFamily="50" charset="-127"/>
                        </a:rPr>
                        <a:t>14-1</a:t>
                      </a:r>
                      <a:r>
                        <a:rPr lang="ko-KR" altLang="en-US" sz="800" dirty="0" smtClean="0">
                          <a:solidFill>
                            <a:srgbClr val="222A35"/>
                          </a:solidFill>
                          <a:latin typeface="나눔스퀘어" panose="020B0600000101010101" pitchFamily="50" charset="-127"/>
                          <a:ea typeface="나눔스퀘어" panose="020B0600000101010101" pitchFamily="50" charset="-127"/>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dirty="0" smtClean="0">
                          <a:solidFill>
                            <a:srgbClr val="222A35"/>
                          </a:solidFill>
                          <a:latin typeface="나눔스퀘어" panose="020B0600000101010101" pitchFamily="50" charset="-127"/>
                          <a:ea typeface="나눔스퀘어" panose="020B0600000101010101" pitchFamily="50" charset="-127"/>
                        </a:rPr>
                        <a:t>클릭하면 매도</a:t>
                      </a:r>
                      <a:r>
                        <a:rPr lang="en-US" altLang="ko-KR" sz="800" dirty="0" smtClean="0">
                          <a:solidFill>
                            <a:srgbClr val="222A35"/>
                          </a:solidFill>
                          <a:latin typeface="나눔스퀘어" panose="020B0600000101010101" pitchFamily="50" charset="-127"/>
                          <a:ea typeface="나눔스퀘어" panose="020B0600000101010101" pitchFamily="50" charset="-127"/>
                        </a:rPr>
                        <a:t>/</a:t>
                      </a:r>
                      <a:r>
                        <a:rPr lang="ko-KR" altLang="en-US" sz="800" dirty="0" smtClean="0">
                          <a:solidFill>
                            <a:srgbClr val="222A35"/>
                          </a:solidFill>
                          <a:latin typeface="나눔스퀘어" panose="020B0600000101010101" pitchFamily="50" charset="-127"/>
                          <a:ea typeface="나눔스퀘어" panose="020B0600000101010101" pitchFamily="50" charset="-127"/>
                        </a:rPr>
                        <a:t>매수 기능을 변경할 수 있다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99375616"/>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08</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호가창에서</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클릭한 값이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가격폼에</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rPr>
                        <a:t>보유 </a:t>
                      </a:r>
                      <a:r>
                        <a:rPr lang="en-US" altLang="ko-KR" sz="800" dirty="0" smtClean="0">
                          <a:solidFill>
                            <a:srgbClr val="222A35"/>
                          </a:solidFill>
                          <a:latin typeface="나눔스퀘어" panose="020B0600000101010101" pitchFamily="50" charset="-127"/>
                          <a:ea typeface="나눔스퀘어" panose="020B0600000101010101" pitchFamily="50" charset="-127"/>
                        </a:rPr>
                        <a:t>KRW</a:t>
                      </a:r>
                      <a:r>
                        <a:rPr lang="ko-KR" altLang="en-US" sz="800" dirty="0" smtClean="0">
                          <a:solidFill>
                            <a:srgbClr val="222A35"/>
                          </a:solidFill>
                          <a:latin typeface="나눔스퀘어" panose="020B0600000101010101" pitchFamily="50" charset="-127"/>
                          <a:ea typeface="나눔스퀘어" panose="020B0600000101010101" pitchFamily="50" charset="-127"/>
                        </a:rPr>
                        <a:t>에 해당하는 </a:t>
                      </a:r>
                      <a:r>
                        <a:rPr lang="en-US" altLang="ko-KR" sz="800" dirty="0" smtClean="0">
                          <a:solidFill>
                            <a:srgbClr val="222A35"/>
                          </a:solidFill>
                          <a:latin typeface="나눔스퀘어" panose="020B0600000101010101" pitchFamily="50" charset="-127"/>
                          <a:ea typeface="나눔스퀘어" panose="020B0600000101010101" pitchFamily="50" charset="-127"/>
                        </a:rPr>
                        <a:t>%</a:t>
                      </a:r>
                      <a:r>
                        <a:rPr lang="ko-KR" altLang="en-US" sz="800" dirty="0" smtClean="0">
                          <a:solidFill>
                            <a:srgbClr val="222A35"/>
                          </a:solidFill>
                          <a:latin typeface="나눔스퀘어" panose="020B0600000101010101" pitchFamily="50" charset="-127"/>
                          <a:ea typeface="나눔스퀘어" panose="020B0600000101010101" pitchFamily="50" charset="-127"/>
                        </a:rPr>
                        <a:t>로 계산하여 수량을 계산한다</a:t>
                      </a:r>
                      <a:r>
                        <a:rPr lang="en-US" altLang="ko-KR" sz="800" dirty="0" smtClean="0">
                          <a:solidFill>
                            <a:srgbClr val="222A35"/>
                          </a:solidFill>
                          <a:latin typeface="나눔스퀘어" panose="020B0600000101010101" pitchFamily="50" charset="-127"/>
                          <a:ea typeface="나눔스퀘어" panose="020B0600000101010101" pitchFamily="50" charset="-127"/>
                        </a:rPr>
                        <a:t>.</a:t>
                      </a:r>
                      <a:endParaRPr lang="ko-KR" altLang="en-US" sz="800" dirty="0" smtClean="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11637856"/>
                  </a:ext>
                </a:extLst>
              </a:tr>
              <a:tr h="0">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미체결</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주문으로 등록된다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MT-03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4493816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8" name="Google Shape;244;p39">
            <a:extLst>
              <a:ext uri="{FF2B5EF4-FFF2-40B4-BE49-F238E27FC236}">
                <a16:creationId xmlns:a16="http://schemas.microsoft.com/office/drawing/2014/main" id="{CAC811C9-3A7D-4F58-9A15-75330353AA43}"/>
              </a:ext>
            </a:extLst>
          </p:cNvPr>
          <p:cNvSpPr/>
          <p:nvPr/>
        </p:nvSpPr>
        <p:spPr>
          <a:xfrm>
            <a:off x="1539600" y="3699034"/>
            <a:ext cx="1818838" cy="25391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244;p39">
            <a:extLst>
              <a:ext uri="{FF2B5EF4-FFF2-40B4-BE49-F238E27FC236}">
                <a16:creationId xmlns:a16="http://schemas.microsoft.com/office/drawing/2014/main" id="{D091271A-D1A2-4BDA-A8AC-92D0B0184CBA}"/>
              </a:ext>
            </a:extLst>
          </p:cNvPr>
          <p:cNvSpPr/>
          <p:nvPr/>
        </p:nvSpPr>
        <p:spPr>
          <a:xfrm>
            <a:off x="3850231" y="3965035"/>
            <a:ext cx="852459" cy="12977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244;p39">
            <a:extLst>
              <a:ext uri="{FF2B5EF4-FFF2-40B4-BE49-F238E27FC236}">
                <a16:creationId xmlns:a16="http://schemas.microsoft.com/office/drawing/2014/main" id="{5BD4D9DD-803F-4282-BDAC-107CC74377C7}"/>
              </a:ext>
            </a:extLst>
          </p:cNvPr>
          <p:cNvSpPr/>
          <p:nvPr/>
        </p:nvSpPr>
        <p:spPr>
          <a:xfrm>
            <a:off x="5590404" y="609534"/>
            <a:ext cx="1152129" cy="125795"/>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1" name="Google Shape;245;p39"/>
          <p:cNvSpPr/>
          <p:nvPr/>
        </p:nvSpPr>
        <p:spPr>
          <a:xfrm>
            <a:off x="4998112" y="4111480"/>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10</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2" name="Google Shape;245;p39"/>
          <p:cNvSpPr/>
          <p:nvPr/>
        </p:nvSpPr>
        <p:spPr>
          <a:xfrm>
            <a:off x="4278902" y="5004382"/>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pic>
        <p:nvPicPr>
          <p:cNvPr id="55" name="그림 54"/>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576857" y="888938"/>
            <a:ext cx="3523980" cy="2565877"/>
          </a:xfrm>
          <a:prstGeom prst="rect">
            <a:avLst/>
          </a:prstGeom>
        </p:spPr>
      </p:pic>
      <p:sp>
        <p:nvSpPr>
          <p:cNvPr id="53" name="Google Shape;245;p39"/>
          <p:cNvSpPr/>
          <p:nvPr/>
        </p:nvSpPr>
        <p:spPr>
          <a:xfrm>
            <a:off x="4097239" y="6102926"/>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244;p39">
            <a:extLst>
              <a:ext uri="{FF2B5EF4-FFF2-40B4-BE49-F238E27FC236}">
                <a16:creationId xmlns:a16="http://schemas.microsoft.com/office/drawing/2014/main" id="{5BD4D9DD-803F-4282-BDAC-107CC74377C7}"/>
              </a:ext>
            </a:extLst>
          </p:cNvPr>
          <p:cNvSpPr/>
          <p:nvPr/>
        </p:nvSpPr>
        <p:spPr>
          <a:xfrm>
            <a:off x="1564777" y="909763"/>
            <a:ext cx="2259362" cy="1522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6" name="Google Shape;244;p39">
            <a:extLst>
              <a:ext uri="{FF2B5EF4-FFF2-40B4-BE49-F238E27FC236}">
                <a16:creationId xmlns:a16="http://schemas.microsoft.com/office/drawing/2014/main" id="{5BD4D9DD-803F-4282-BDAC-107CC74377C7}"/>
              </a:ext>
            </a:extLst>
          </p:cNvPr>
          <p:cNvSpPr/>
          <p:nvPr/>
        </p:nvSpPr>
        <p:spPr>
          <a:xfrm>
            <a:off x="1553522" y="1263264"/>
            <a:ext cx="3246952" cy="176841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7" name="Google Shape;244;p39">
            <a:extLst>
              <a:ext uri="{FF2B5EF4-FFF2-40B4-BE49-F238E27FC236}">
                <a16:creationId xmlns:a16="http://schemas.microsoft.com/office/drawing/2014/main" id="{5BD4D9DD-803F-4282-BDAC-107CC74377C7}"/>
              </a:ext>
            </a:extLst>
          </p:cNvPr>
          <p:cNvSpPr/>
          <p:nvPr/>
        </p:nvSpPr>
        <p:spPr>
          <a:xfrm>
            <a:off x="1553522" y="3035583"/>
            <a:ext cx="3246952" cy="94231"/>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8" name="Google Shape;253;p39"/>
          <p:cNvSpPr/>
          <p:nvPr/>
        </p:nvSpPr>
        <p:spPr>
          <a:xfrm>
            <a:off x="884097" y="2062220"/>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9" name="Google Shape;253;p39"/>
          <p:cNvSpPr/>
          <p:nvPr/>
        </p:nvSpPr>
        <p:spPr>
          <a:xfrm>
            <a:off x="884097" y="2997449"/>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0" name="Google Shape;245;p39"/>
          <p:cNvSpPr/>
          <p:nvPr/>
        </p:nvSpPr>
        <p:spPr>
          <a:xfrm>
            <a:off x="4361573" y="903111"/>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3" name="Google Shape;244;p39">
            <a:extLst>
              <a:ext uri="{FF2B5EF4-FFF2-40B4-BE49-F238E27FC236}">
                <a16:creationId xmlns:a16="http://schemas.microsoft.com/office/drawing/2014/main" id="{D091271A-D1A2-4BDA-A8AC-92D0B0184CBA}"/>
              </a:ext>
            </a:extLst>
          </p:cNvPr>
          <p:cNvSpPr/>
          <p:nvPr/>
        </p:nvSpPr>
        <p:spPr>
          <a:xfrm>
            <a:off x="3458300" y="4116565"/>
            <a:ext cx="1426774" cy="15458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9" name="Google Shape;251;p39"/>
          <p:cNvSpPr/>
          <p:nvPr/>
        </p:nvSpPr>
        <p:spPr>
          <a:xfrm>
            <a:off x="3604713" y="5774436"/>
            <a:ext cx="1321332" cy="13127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70" name="Google Shape;245;p39"/>
          <p:cNvSpPr/>
          <p:nvPr/>
        </p:nvSpPr>
        <p:spPr>
          <a:xfrm>
            <a:off x="5029743" y="5753053"/>
            <a:ext cx="410070"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12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71" name="Google Shape;244;p39">
            <a:extLst>
              <a:ext uri="{FF2B5EF4-FFF2-40B4-BE49-F238E27FC236}">
                <a16:creationId xmlns:a16="http://schemas.microsoft.com/office/drawing/2014/main" id="{5BD4D9DD-803F-4282-BDAC-107CC74377C7}"/>
              </a:ext>
            </a:extLst>
          </p:cNvPr>
          <p:cNvSpPr/>
          <p:nvPr/>
        </p:nvSpPr>
        <p:spPr>
          <a:xfrm>
            <a:off x="4874801" y="904724"/>
            <a:ext cx="213087" cy="1812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8448146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565"/>
          <a:stretch/>
        </p:blipFill>
        <p:spPr>
          <a:xfrm>
            <a:off x="1410169" y="396156"/>
            <a:ext cx="5740262" cy="646032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 매수</a:t>
            </a:r>
            <a:r>
              <a:rPr lang="en-US" altLang="ko-KR" sz="1050" dirty="0" smtClean="0">
                <a:solidFill>
                  <a:schemeClr val="tx1"/>
                </a:solidFill>
                <a:latin typeface="나눔스퀘어 Bold" panose="020B0600000101010101" pitchFamily="50" charset="-127"/>
                <a:ea typeface="나눔스퀘어 Bold" panose="020B0600000101010101" pitchFamily="50" charset="-127"/>
              </a:rPr>
              <a:t>/</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매도</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5-2</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72680118"/>
              </p:ext>
            </p:extLst>
          </p:nvPr>
        </p:nvGraphicFramePr>
        <p:xfrm>
          <a:off x="8688288" y="476673"/>
          <a:ext cx="3384376" cy="20639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값이 표시된다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43618653"/>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키패드를</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클릭하면 </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번에 값을 표시한다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332512"/>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계좌 비밀번호 입력 창이 닫힌다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63823048"/>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키패드로</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입력한 값을 계좌 비밀번호로 사용한다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3" name="Google Shape;130;p3"/>
          <p:cNvSpPr/>
          <p:nvPr/>
        </p:nvSpPr>
        <p:spPr>
          <a:xfrm>
            <a:off x="3384641" y="2715269"/>
            <a:ext cx="1271199" cy="12897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144;p3"/>
          <p:cNvSpPr/>
          <p:nvPr/>
        </p:nvSpPr>
        <p:spPr>
          <a:xfrm>
            <a:off x="4799856" y="3284538"/>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130;p3"/>
          <p:cNvSpPr/>
          <p:nvPr/>
        </p:nvSpPr>
        <p:spPr>
          <a:xfrm>
            <a:off x="3639032" y="2299309"/>
            <a:ext cx="743885" cy="2825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144;p3"/>
          <p:cNvSpPr/>
          <p:nvPr/>
        </p:nvSpPr>
        <p:spPr>
          <a:xfrm>
            <a:off x="4799856" y="2090903"/>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8" name="Google Shape;130;p3"/>
          <p:cNvSpPr/>
          <p:nvPr/>
        </p:nvSpPr>
        <p:spPr>
          <a:xfrm>
            <a:off x="4288012" y="3739375"/>
            <a:ext cx="240482" cy="2388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144;p3"/>
          <p:cNvSpPr/>
          <p:nvPr/>
        </p:nvSpPr>
        <p:spPr>
          <a:xfrm>
            <a:off x="4634475" y="3768131"/>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0" name="Google Shape;144;p3"/>
          <p:cNvSpPr/>
          <p:nvPr/>
        </p:nvSpPr>
        <p:spPr>
          <a:xfrm>
            <a:off x="2855640" y="3768132"/>
            <a:ext cx="574886" cy="181351"/>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6" name="Google Shape;130;p3"/>
          <p:cNvSpPr/>
          <p:nvPr/>
        </p:nvSpPr>
        <p:spPr>
          <a:xfrm>
            <a:off x="3494009" y="3739375"/>
            <a:ext cx="240482" cy="2388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3989385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03379" y="404665"/>
            <a:ext cx="11425269" cy="576064"/>
          </a:xfrm>
          <a:prstGeom prst="rect">
            <a:avLst/>
          </a:prstGeom>
        </p:spPr>
        <p:txBody>
          <a:bodyPr/>
          <a:lstStyle/>
          <a:p>
            <a:r>
              <a:rPr lang="en-US" altLang="ko-KR" dirty="0">
                <a:solidFill>
                  <a:schemeClr val="tx1"/>
                </a:solidFill>
                <a:latin typeface="나눔스퀘어 Bold" panose="020B0600000101010101" pitchFamily="50" charset="-127"/>
                <a:ea typeface="나눔스퀘어 Bold" panose="020B0600000101010101" pitchFamily="50" charset="-127"/>
              </a:rPr>
              <a:t>History</a:t>
            </a:r>
            <a:endParaRPr lang="ko-KR" altLang="en-US"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3" name="표 2"/>
          <p:cNvGraphicFramePr>
            <a:graphicFrameLocks noGrp="1"/>
          </p:cNvGraphicFramePr>
          <p:nvPr>
            <p:extLst>
              <p:ext uri="{D42A27DB-BD31-4B8C-83A1-F6EECF244321}">
                <p14:modId xmlns:p14="http://schemas.microsoft.com/office/powerpoint/2010/main" val="4267629867"/>
              </p:ext>
            </p:extLst>
          </p:nvPr>
        </p:nvGraphicFramePr>
        <p:xfrm>
          <a:off x="1197870" y="1268761"/>
          <a:ext cx="9796260" cy="4724400"/>
        </p:xfrm>
        <a:graphic>
          <a:graphicData uri="http://schemas.openxmlformats.org/drawingml/2006/table">
            <a:tbl>
              <a:tblPr>
                <a:tableStyleId>{5C22544A-7EE6-4342-B048-85BDC9FD1C3A}</a:tableStyleId>
              </a:tblPr>
              <a:tblGrid>
                <a:gridCol w="979622">
                  <a:extLst>
                    <a:ext uri="{9D8B030D-6E8A-4147-A177-3AD203B41FA5}">
                      <a16:colId xmlns:a16="http://schemas.microsoft.com/office/drawing/2014/main" val="20000"/>
                    </a:ext>
                  </a:extLst>
                </a:gridCol>
                <a:gridCol w="1246799">
                  <a:extLst>
                    <a:ext uri="{9D8B030D-6E8A-4147-A177-3AD203B41FA5}">
                      <a16:colId xmlns:a16="http://schemas.microsoft.com/office/drawing/2014/main" val="20001"/>
                    </a:ext>
                  </a:extLst>
                </a:gridCol>
                <a:gridCol w="5408013">
                  <a:extLst>
                    <a:ext uri="{9D8B030D-6E8A-4147-A177-3AD203B41FA5}">
                      <a16:colId xmlns:a16="http://schemas.microsoft.com/office/drawing/2014/main" val="20002"/>
                    </a:ext>
                  </a:extLst>
                </a:gridCol>
                <a:gridCol w="1224136">
                  <a:extLst>
                    <a:ext uri="{9D8B030D-6E8A-4147-A177-3AD203B41FA5}">
                      <a16:colId xmlns:a16="http://schemas.microsoft.com/office/drawing/2014/main" val="20004"/>
                    </a:ext>
                  </a:extLst>
                </a:gridCol>
                <a:gridCol w="937690">
                  <a:extLst>
                    <a:ext uri="{9D8B030D-6E8A-4147-A177-3AD203B41FA5}">
                      <a16:colId xmlns:a16="http://schemas.microsoft.com/office/drawing/2014/main" val="20005"/>
                    </a:ext>
                  </a:extLst>
                </a:gridCol>
              </a:tblGrid>
              <a:tr h="0">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Version.</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Date.</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algn="l" latinLnBrk="1"/>
                      <a:r>
                        <a:rPr lang="en-US" altLang="ko-KR" sz="1000" b="1" dirty="0">
                          <a:solidFill>
                            <a:schemeClr val="tx1"/>
                          </a:solidFill>
                          <a:latin typeface="나눔스퀘어 Bold" panose="020B0600000101010101" pitchFamily="50" charset="-127"/>
                          <a:ea typeface="나눔스퀘어 Bold" panose="020B0600000101010101" pitchFamily="50" charset="-127"/>
                        </a:rPr>
                        <a:t>Content.</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나눔스퀘어 Bold" panose="020B0600000101010101" pitchFamily="50" charset="-127"/>
                          <a:ea typeface="나눔스퀘어 Bold" panose="020B0600000101010101" pitchFamily="50" charset="-127"/>
                        </a:rPr>
                        <a:t>Page.</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000" b="1" dirty="0">
                          <a:solidFill>
                            <a:schemeClr val="tx1"/>
                          </a:solidFill>
                          <a:latin typeface="나눔스퀘어 Bold" panose="020B0600000101010101" pitchFamily="50" charset="-127"/>
                          <a:ea typeface="나눔스퀘어 Bold" panose="020B0600000101010101" pitchFamily="50" charset="-127"/>
                        </a:rPr>
                        <a:t>Owner.</a:t>
                      </a:r>
                      <a:endParaRPr lang="ko-KR" altLang="en-US" sz="1000" b="1"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2021/06/05</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초안 작성</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2021/06/06</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누락 부분 기재</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17, 26~30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관리자페이지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31~42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정재훈</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0">
                <a:tc>
                  <a:txBody>
                    <a:bodyPr/>
                    <a:lstStyle/>
                    <a:p>
                      <a:pPr algn="ctr" latinLnBrk="1"/>
                      <a:r>
                        <a:rPr lang="en-US" altLang="ko-KR" sz="900" dirty="0">
                          <a:solidFill>
                            <a:schemeClr val="tx1"/>
                          </a:solidFill>
                          <a:latin typeface="나눔스퀘어 Bold" panose="020B0600000101010101" pitchFamily="50" charset="-127"/>
                          <a:ea typeface="나눔스퀘어 Bold" panose="020B0600000101010101" pitchFamily="50" charset="-127"/>
                        </a:rPr>
                        <a:t>v.1.3</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a:solidFill>
                            <a:schemeClr val="tx1"/>
                          </a:solidFill>
                          <a:latin typeface="나눔스퀘어 Bold" panose="020B0600000101010101" pitchFamily="50" charset="-127"/>
                          <a:ea typeface="나눔스퀘어 Bold" panose="020B0600000101010101" pitchFamily="50" charset="-127"/>
                        </a:rPr>
                        <a:t>헤더 수정</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5</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a:solidFill>
                            <a:schemeClr val="tx1"/>
                          </a:solidFill>
                          <a:latin typeface="나눔스퀘어 Bold" panose="020B0600000101010101" pitchFamily="50" charset="-127"/>
                          <a:ea typeface="나눔스퀘어 Bold" panose="020B0600000101010101" pitchFamily="50" charset="-127"/>
                        </a:rPr>
                        <a:t>제승하</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v1.4</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서비스 개요 기재</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화면 수정</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양식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3~50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5"/>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v1.5</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en-US" altLang="ko-KR" sz="900" dirty="0" smtClean="0">
                          <a:solidFill>
                            <a:schemeClr val="tx1"/>
                          </a:solidFill>
                          <a:latin typeface="나눔스퀘어 Bold" panose="020B0600000101010101" pitchFamily="50" charset="-127"/>
                          <a:ea typeface="나눔스퀘어 Bold" panose="020B0600000101010101" pitchFamily="50" charset="-127"/>
                        </a:rPr>
                        <a:t>Description</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어휘 수정</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양식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3~50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v1.6</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자사소개</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커뮤니티</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랭킹</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프로차트</a:t>
                      </a:r>
                      <a:r>
                        <a:rPr lang="ko-KR" altLang="en-US" sz="900" dirty="0" smtClean="0">
                          <a:solidFill>
                            <a:schemeClr val="tx1"/>
                          </a:solidFill>
                          <a:latin typeface="나눔스퀘어 Bold" panose="020B0600000101010101" pitchFamily="50" charset="-127"/>
                          <a:ea typeface="나눔스퀘어 Bold" panose="020B0600000101010101" pitchFamily="50" charset="-127"/>
                        </a:rPr>
                        <a:t>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8~12,</a:t>
                      </a:r>
                      <a:r>
                        <a:rPr lang="en-US" altLang="ko-KR" sz="900" baseline="0" smtClean="0">
                          <a:solidFill>
                            <a:schemeClr val="tx1"/>
                          </a:solidFill>
                          <a:latin typeface="나눔스퀘어 Bold" panose="020B0600000101010101" pitchFamily="50" charset="-127"/>
                          <a:ea typeface="나눔스퀘어 Bold" panose="020B0600000101010101" pitchFamily="50" charset="-127"/>
                        </a:rPr>
                        <a:t> 20~27, 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14"/>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v1.7</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메인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모의투자</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뉴스</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충전소</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마이페이지</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관리자페이지</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프로차트</a:t>
                      </a:r>
                      <a:r>
                        <a:rPr lang="ko-KR" altLang="en-US" sz="900" dirty="0" smtClean="0">
                          <a:solidFill>
                            <a:schemeClr val="tx1"/>
                          </a:solidFill>
                          <a:latin typeface="나눔스퀘어 Bold" panose="020B0600000101010101" pitchFamily="50" charset="-127"/>
                          <a:ea typeface="나눔스퀘어 Bold" panose="020B0600000101010101" pitchFamily="50" charset="-127"/>
                        </a:rPr>
                        <a:t>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5~7,</a:t>
                      </a:r>
                      <a:r>
                        <a:rPr lang="en-US" altLang="ko-KR" sz="900" baseline="0" smtClean="0">
                          <a:solidFill>
                            <a:schemeClr val="tx1"/>
                          </a:solidFill>
                          <a:latin typeface="나눔스퀘어 Bold" panose="020B0600000101010101" pitchFamily="50" charset="-127"/>
                          <a:ea typeface="나눔스퀘어 Bold" panose="020B0600000101010101" pitchFamily="50" charset="-127"/>
                        </a:rPr>
                        <a:t> 13~19, 28~50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99685951"/>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v1.8</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2021/06/09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수정</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비밀번호 인증 페이지 추가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8~12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err="1" smtClean="0">
                          <a:solidFill>
                            <a:schemeClr val="tx1"/>
                          </a:solidFill>
                          <a:latin typeface="나눔스퀘어 Bold" panose="020B0600000101010101" pitchFamily="50" charset="-127"/>
                          <a:ea typeface="나눔스퀘어 Bold" panose="020B0600000101010101" pitchFamily="50" charset="-127"/>
                        </a:rPr>
                        <a:t>강수목</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69829207"/>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전체 슬라이드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여백 간격</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점선 테두리</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글꼴</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크기</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위치 수정</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5~50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522755918"/>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오타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smtClean="0">
                          <a:solidFill>
                            <a:schemeClr val="tx1"/>
                          </a:solidFill>
                          <a:latin typeface="나눔스퀘어 Bold" panose="020B0600000101010101" pitchFamily="50" charset="-127"/>
                          <a:ea typeface="나눔스퀘어 Bold" panose="020B0600000101010101" pitchFamily="50" charset="-127"/>
                        </a:rPr>
                        <a:t>3, 15,</a:t>
                      </a:r>
                      <a:r>
                        <a:rPr lang="en-US" altLang="ko-KR" sz="900" baseline="0" smtClean="0">
                          <a:solidFill>
                            <a:schemeClr val="tx1"/>
                          </a:solidFill>
                          <a:latin typeface="나눔스퀘어 Bold" panose="020B0600000101010101" pitchFamily="50" charset="-127"/>
                          <a:ea typeface="나눔스퀘어 Bold" panose="020B0600000101010101" pitchFamily="50" charset="-127"/>
                        </a:rPr>
                        <a:t> 16, </a:t>
                      </a:r>
                      <a:r>
                        <a:rPr lang="en-US" altLang="ko-KR" sz="900" smtClean="0">
                          <a:solidFill>
                            <a:schemeClr val="tx1"/>
                          </a:solidFill>
                          <a:latin typeface="나눔스퀘어 Bold" panose="020B0600000101010101" pitchFamily="50" charset="-127"/>
                          <a:ea typeface="나눔스퀘어 Bold" panose="020B0600000101010101" pitchFamily="50" charset="-127"/>
                        </a:rPr>
                        <a:t>17,</a:t>
                      </a:r>
                      <a:r>
                        <a:rPr lang="en-US" altLang="ko-KR" sz="900" baseline="0" smtClean="0">
                          <a:solidFill>
                            <a:schemeClr val="tx1"/>
                          </a:solidFill>
                          <a:latin typeface="나눔스퀘어 Bold" panose="020B0600000101010101" pitchFamily="50" charset="-127"/>
                          <a:ea typeface="나눔스퀘어 Bold" panose="020B0600000101010101" pitchFamily="50" charset="-127"/>
                        </a:rPr>
                        <a:t> 50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35266245"/>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v2.2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2021/06/11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marR="0" indent="-108000" algn="l" defTabSz="914400" rtl="0" eaLnBrk="1" fontAlgn="auto" latinLnBrk="1" hangingPunct="1">
                        <a:lnSpc>
                          <a:spcPct val="100000"/>
                        </a:lnSpc>
                        <a:spcBef>
                          <a:spcPts val="0"/>
                        </a:spcBef>
                        <a:spcAft>
                          <a:spcPts val="0"/>
                        </a:spcAft>
                        <a:buClrTx/>
                        <a:buSzTx/>
                        <a:buFont typeface="Arial" pitchFamily="34" charset="0"/>
                        <a:buChar char="•"/>
                        <a:tabLst/>
                        <a:defRP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헤더</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푸터</a:t>
                      </a:r>
                      <a:r>
                        <a:rPr lang="ko-KR" altLang="en-US" sz="900" dirty="0" smtClean="0">
                          <a:solidFill>
                            <a:schemeClr val="tx1"/>
                          </a:solidFill>
                          <a:latin typeface="나눔스퀘어 Bold" panose="020B0600000101010101" pitchFamily="50" charset="-127"/>
                          <a:ea typeface="나눔스퀘어 Bold" panose="020B0600000101010101" pitchFamily="50" charset="-127"/>
                        </a:rPr>
                        <a:t> 페이지 </a:t>
                      </a:r>
                      <a:r>
                        <a:rPr lang="en-US" altLang="ko-KR" sz="900" dirty="0" smtClean="0">
                          <a:solidFill>
                            <a:schemeClr val="tx1"/>
                          </a:solidFill>
                          <a:latin typeface="나눔스퀘어 Bold" panose="020B0600000101010101" pitchFamily="50" charset="-127"/>
                          <a:ea typeface="나눔스퀘어 Bold" panose="020B0600000101010101" pitchFamily="50" charset="-127"/>
                        </a:rPr>
                        <a:t>ID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수정</a:t>
                      </a:r>
                      <a:endParaRPr lang="en-US" altLang="ko-KR" sz="90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 </a:t>
                      </a:r>
                      <a:r>
                        <a:rPr lang="en-US" altLang="ko-KR" sz="900" dirty="0" smtClean="0">
                          <a:solidFill>
                            <a:schemeClr val="tx1"/>
                          </a:solidFill>
                          <a:latin typeface="나눔스퀘어 Bold" panose="020B0600000101010101" pitchFamily="50" charset="-127"/>
                          <a:ea typeface="나눔스퀘어 Bold" panose="020B0600000101010101" pitchFamily="50" charset="-127"/>
                        </a:rPr>
                        <a:t>UI</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5, 6, 9</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err="1" smtClean="0">
                          <a:solidFill>
                            <a:schemeClr val="tx1"/>
                          </a:solidFill>
                          <a:latin typeface="나눔스퀘어 Bold" panose="020B0600000101010101" pitchFamily="50" charset="-127"/>
                          <a:ea typeface="나눔스퀘어 Bold" panose="020B0600000101010101" pitchFamily="50" charset="-127"/>
                        </a:rPr>
                        <a:t>제승하</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52896480"/>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v3.0</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공지사항</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err="1" smtClean="0">
                          <a:solidFill>
                            <a:schemeClr val="tx1"/>
                          </a:solidFill>
                          <a:latin typeface="나눔스퀘어 Bold" panose="020B0600000101010101" pitchFamily="50" charset="-127"/>
                          <a:ea typeface="나눔스퀘어 Bold" panose="020B0600000101010101" pitchFamily="50" charset="-127"/>
                        </a:rPr>
                        <a:t>에러페이지</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 추가</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첫 페이지 로고 추가</a:t>
                      </a:r>
                      <a:endParaRPr lang="en-US" altLang="ko-KR" sz="900" baseline="0" dirty="0" smtClean="0">
                        <a:solidFill>
                          <a:schemeClr val="tx1"/>
                        </a:solidFill>
                        <a:latin typeface="나눔스퀘어 Bold" panose="020B0600000101010101" pitchFamily="50" charset="-127"/>
                        <a:ea typeface="나눔스퀘어 Bold" panose="020B0600000101010101" pitchFamily="50" charset="-127"/>
                      </a:endParaRPr>
                    </a:p>
                    <a:p>
                      <a:pPr marL="108000" indent="-108000" algn="l" latinLnBrk="1">
                        <a:buFont typeface="Arial" pitchFamily="34" charset="0"/>
                        <a:buChar char="•"/>
                      </a:pP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커뮤니티</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About Us,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서비스 개요</a:t>
                      </a:r>
                      <a:r>
                        <a:rPr lang="en-US" altLang="ko-KR" sz="9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baseline="0" dirty="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35687083"/>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v3.1</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메인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충전소</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모의투자 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204404298"/>
                  </a:ext>
                </a:extLst>
              </a:tr>
              <a:tr h="0">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v3.2</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en-US" altLang="ko-KR" sz="900" dirty="0" smtClean="0">
                          <a:solidFill>
                            <a:schemeClr val="tx1"/>
                          </a:solidFill>
                          <a:latin typeface="나눔스퀘어 Bold" panose="020B0600000101010101" pitchFamily="50" charset="-127"/>
                          <a:ea typeface="나눔스퀘어 Bold" panose="020B0600000101010101" pitchFamily="50" charset="-127"/>
                        </a:rPr>
                        <a:t>2021/07/13</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r>
                        <a:rPr lang="ko-KR" altLang="en-US" sz="900" dirty="0" smtClean="0">
                          <a:solidFill>
                            <a:schemeClr val="tx1"/>
                          </a:solidFill>
                          <a:latin typeface="나눔스퀘어 Bold" panose="020B0600000101010101" pitchFamily="50" charset="-127"/>
                          <a:ea typeface="나눔스퀘어 Bold" panose="020B0600000101010101" pitchFamily="50" charset="-127"/>
                        </a:rPr>
                        <a:t>회원가입</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로그인</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뉴스</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smtClean="0">
                          <a:solidFill>
                            <a:schemeClr val="tx1"/>
                          </a:solidFill>
                          <a:latin typeface="나눔스퀘어 Bold" panose="020B0600000101010101" pitchFamily="50" charset="-127"/>
                          <a:ea typeface="나눔스퀘어 Bold" panose="020B0600000101010101" pitchFamily="50" charset="-127"/>
                        </a:rPr>
                        <a:t>랭킹</a:t>
                      </a:r>
                      <a:r>
                        <a:rPr lang="en-US" altLang="ko-KR" sz="900" dirty="0" smtClean="0">
                          <a:solidFill>
                            <a:schemeClr val="tx1"/>
                          </a:solidFill>
                          <a:latin typeface="나눔스퀘어 Bold" panose="020B0600000101010101" pitchFamily="50" charset="-127"/>
                          <a:ea typeface="나눔스퀘어 Bold" panose="020B0600000101010101" pitchFamily="50" charset="-127"/>
                        </a:rPr>
                        <a:t>, </a:t>
                      </a:r>
                      <a:r>
                        <a:rPr lang="ko-KR" altLang="en-US" sz="900" dirty="0" err="1" smtClean="0">
                          <a:solidFill>
                            <a:schemeClr val="tx1"/>
                          </a:solidFill>
                          <a:latin typeface="나눔스퀘어 Bold" panose="020B0600000101010101" pitchFamily="50" charset="-127"/>
                          <a:ea typeface="나눔스퀘어 Bold" panose="020B0600000101010101" pitchFamily="50" charset="-127"/>
                        </a:rPr>
                        <a:t>마이페이지</a:t>
                      </a:r>
                      <a:r>
                        <a:rPr lang="en-US" altLang="ko-KR" sz="900" baseline="0" smtClean="0">
                          <a:solidFill>
                            <a:schemeClr val="tx1"/>
                          </a:solidFill>
                          <a:latin typeface="나눔스퀘어 Bold" panose="020B0600000101010101" pitchFamily="50" charset="-127"/>
                          <a:ea typeface="나눔스퀘어 Bold" panose="020B0600000101010101" pitchFamily="50" charset="-127"/>
                        </a:rPr>
                        <a:t> </a:t>
                      </a:r>
                      <a:r>
                        <a:rPr lang="ko-KR" altLang="en-US" sz="900" smtClean="0">
                          <a:solidFill>
                            <a:schemeClr val="tx1"/>
                          </a:solidFill>
                          <a:latin typeface="나눔스퀘어 Bold" panose="020B0600000101010101" pitchFamily="50" charset="-127"/>
                          <a:ea typeface="나눔스퀘어 Bold" panose="020B0600000101010101" pitchFamily="50" charset="-127"/>
                        </a:rPr>
                        <a:t>수정</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r>
                        <a:rPr lang="ko-KR" altLang="en-US" sz="900" dirty="0" smtClean="0">
                          <a:solidFill>
                            <a:schemeClr val="tx1"/>
                          </a:solidFill>
                          <a:latin typeface="나눔스퀘어 Bold" panose="020B0600000101010101" pitchFamily="50" charset="-127"/>
                          <a:ea typeface="나눔스퀘어 Bold" panose="020B0600000101010101" pitchFamily="50" charset="-127"/>
                        </a:rPr>
                        <a:t>김연준</a:t>
                      </a: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68940701"/>
                  </a:ext>
                </a:extLst>
              </a:tr>
              <a:tr h="0">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08000" indent="-108000" algn="l" latinLnBrk="1">
                        <a:buFont typeface="Arial" pitchFamily="34" charset="0"/>
                        <a:buChar char="•"/>
                      </a:pPr>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latinLnBrk="1"/>
                      <a:endParaRPr lang="ko-KR" altLang="en-US" sz="9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879694082"/>
                  </a:ext>
                </a:extLst>
              </a:tr>
            </a:tbl>
          </a:graphicData>
        </a:graphic>
      </p:graphicFrame>
      <p:sp>
        <p:nvSpPr>
          <p:cNvPr id="5" name="TextBox 4">
            <a:extLst>
              <a:ext uri="{FF2B5EF4-FFF2-40B4-BE49-F238E27FC236}">
                <a16:creationId xmlns:a16="http://schemas.microsoft.com/office/drawing/2014/main" id="{90B8312E-970E-458B-87FB-84F7A22C22BA}"/>
              </a:ext>
            </a:extLst>
          </p:cNvPr>
          <p:cNvSpPr txBox="1"/>
          <p:nvPr/>
        </p:nvSpPr>
        <p:spPr>
          <a:xfrm>
            <a:off x="11780252" y="106980"/>
            <a:ext cx="255198" cy="230832"/>
          </a:xfrm>
          <a:prstGeom prst="rect">
            <a:avLst/>
          </a:prstGeom>
          <a:noFill/>
        </p:spPr>
        <p:txBody>
          <a:bodyPr wrap="none" rtlCol="0">
            <a:spAutoFit/>
          </a:bodyPr>
          <a:lstStyle/>
          <a:p>
            <a:fld id="{944918D1-1C8F-48E6-92D4-4089F97E8793}" type="slidenum">
              <a:rPr lang="ko-KR" altLang="en-US" sz="900" smtClean="0">
                <a:latin typeface="나눔스퀘어 Bold" panose="020B0600000101010101" pitchFamily="50" charset="-127"/>
                <a:ea typeface="나눔스퀘어 Bold" panose="020B0600000101010101" pitchFamily="50" charset="-127"/>
              </a:rPr>
              <a:t>2</a:t>
            </a:fld>
            <a:endParaRPr lang="ko-KR" altLang="en-US" sz="90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158078354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1653" b="2799"/>
          <a:stretch/>
        </p:blipFill>
        <p:spPr>
          <a:xfrm>
            <a:off x="1547643" y="404664"/>
            <a:ext cx="5196429" cy="640500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매수 주문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모의투자</a:t>
            </a:r>
          </a:p>
        </p:txBody>
      </p:sp>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5-3</a:t>
            </a:r>
            <a:endParaRPr lang="ko-KR" altLang="en-US" sz="1050" dirty="0">
              <a:latin typeface="나눔스퀘어 Bold" panose="020B0600000101010101" pitchFamily="50" charset="-127"/>
              <a:ea typeface="나눔스퀘어 Bold" panose="020B0600000101010101" pitchFamily="50" charset="-127"/>
            </a:endParaRPr>
          </a:p>
        </p:txBody>
      </p:sp>
      <p:sp>
        <p:nvSpPr>
          <p:cNvPr id="26" name="직사각형 2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7" name="직선 연결선 2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Google Shape;249;p39"/>
          <p:cNvSpPr/>
          <p:nvPr/>
        </p:nvSpPr>
        <p:spPr>
          <a:xfrm>
            <a:off x="4230459" y="1112174"/>
            <a:ext cx="2003125" cy="5052260"/>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258;p39"/>
          <p:cNvSpPr/>
          <p:nvPr/>
        </p:nvSpPr>
        <p:spPr>
          <a:xfrm>
            <a:off x="2508992" y="1098420"/>
            <a:ext cx="1678135" cy="5066883"/>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259;p39"/>
          <p:cNvSpPr/>
          <p:nvPr/>
        </p:nvSpPr>
        <p:spPr>
          <a:xfrm>
            <a:off x="429103" y="1100369"/>
            <a:ext cx="2066497" cy="5050629"/>
          </a:xfrm>
          <a:prstGeom prst="rect">
            <a:avLst/>
          </a:prstGeom>
          <a:noFill/>
          <a:ln w="25400" cap="flat" cmpd="sng">
            <a:no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245;p39">
            <a:extLst>
              <a:ext uri="{FF2B5EF4-FFF2-40B4-BE49-F238E27FC236}">
                <a16:creationId xmlns:a16="http://schemas.microsoft.com/office/drawing/2014/main" id="{CB4B8C5B-0725-40C1-B0BB-6917C44A6FE1}"/>
              </a:ext>
            </a:extLst>
          </p:cNvPr>
          <p:cNvSpPr/>
          <p:nvPr/>
        </p:nvSpPr>
        <p:spPr>
          <a:xfrm>
            <a:off x="831831" y="6459749"/>
            <a:ext cx="593374" cy="1704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04</a:t>
            </a:r>
          </a:p>
        </p:txBody>
      </p:sp>
      <p:sp>
        <p:nvSpPr>
          <p:cNvPr id="36" name="Google Shape;244;p39">
            <a:extLst>
              <a:ext uri="{FF2B5EF4-FFF2-40B4-BE49-F238E27FC236}">
                <a16:creationId xmlns:a16="http://schemas.microsoft.com/office/drawing/2014/main" id="{AED9412C-583D-43E8-8E3E-6D39E6F9F6BF}"/>
              </a:ext>
            </a:extLst>
          </p:cNvPr>
          <p:cNvSpPr/>
          <p:nvPr/>
        </p:nvSpPr>
        <p:spPr>
          <a:xfrm>
            <a:off x="1628688" y="6234393"/>
            <a:ext cx="5043376" cy="57527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9" name="표 2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607770403"/>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체결된 주문내역이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MT-01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32" name="그림 31"/>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717064" y="817650"/>
            <a:ext cx="3154800" cy="2297070"/>
          </a:xfrm>
          <a:prstGeom prst="rect">
            <a:avLst/>
          </a:prstGeom>
        </p:spPr>
      </p:pic>
    </p:spTree>
    <p:extLst>
      <p:ext uri="{BB962C8B-B14F-4D97-AF65-F5344CB8AC3E}">
        <p14:creationId xmlns:p14="http://schemas.microsoft.com/office/powerpoint/2010/main" val="10267092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725" y="597929"/>
            <a:ext cx="7416824" cy="593345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기사 목록</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뉴스</a:t>
            </a:r>
          </a:p>
        </p:txBody>
      </p:sp>
      <p:sp>
        <p:nvSpPr>
          <p:cNvPr id="10" name="Google Shape;291;p54"/>
          <p:cNvSpPr/>
          <p:nvPr/>
        </p:nvSpPr>
        <p:spPr>
          <a:xfrm>
            <a:off x="1488882" y="782525"/>
            <a:ext cx="5531647" cy="36186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292;p54"/>
          <p:cNvSpPr/>
          <p:nvPr/>
        </p:nvSpPr>
        <p:spPr>
          <a:xfrm>
            <a:off x="3336547" y="6086371"/>
            <a:ext cx="1800200" cy="30074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293;p54"/>
          <p:cNvSpPr/>
          <p:nvPr/>
        </p:nvSpPr>
        <p:spPr>
          <a:xfrm>
            <a:off x="5231904" y="6142149"/>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295;p54"/>
          <p:cNvSpPr/>
          <p:nvPr/>
        </p:nvSpPr>
        <p:spPr>
          <a:xfrm>
            <a:off x="7117394" y="3718769"/>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296;p54"/>
          <p:cNvSpPr/>
          <p:nvPr/>
        </p:nvSpPr>
        <p:spPr>
          <a:xfrm>
            <a:off x="1480235" y="1605440"/>
            <a:ext cx="5540294" cy="441584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297;p54"/>
          <p:cNvSpPr/>
          <p:nvPr/>
        </p:nvSpPr>
        <p:spPr>
          <a:xfrm>
            <a:off x="7135050" y="887970"/>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298;p54"/>
          <p:cNvSpPr/>
          <p:nvPr/>
        </p:nvSpPr>
        <p:spPr>
          <a:xfrm>
            <a:off x="7135050" y="1222178"/>
            <a:ext cx="636940" cy="1891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299;p54"/>
          <p:cNvSpPr/>
          <p:nvPr/>
        </p:nvSpPr>
        <p:spPr>
          <a:xfrm>
            <a:off x="1488882" y="1223441"/>
            <a:ext cx="5531647" cy="20289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6-1</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0" name="직선 연결선 1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2" name="표 2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840821069"/>
              </p:ext>
            </p:extLst>
          </p:nvPr>
        </p:nvGraphicFramePr>
        <p:xfrm>
          <a:off x="8688288" y="476673"/>
          <a:ext cx="3384376" cy="213797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를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검색</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하는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주요</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기사들이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목록</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6-2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해당 기사 목록이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14633688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360" y="648534"/>
            <a:ext cx="7963592" cy="566078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기사 상세페이지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뉴스</a:t>
            </a:r>
          </a:p>
        </p:txBody>
      </p:sp>
      <p:sp>
        <p:nvSpPr>
          <p:cNvPr id="10" name="Google Shape;308;p55"/>
          <p:cNvSpPr/>
          <p:nvPr/>
        </p:nvSpPr>
        <p:spPr>
          <a:xfrm>
            <a:off x="1786716" y="923285"/>
            <a:ext cx="732708" cy="3235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309;p55"/>
          <p:cNvSpPr/>
          <p:nvPr/>
        </p:nvSpPr>
        <p:spPr>
          <a:xfrm>
            <a:off x="2214564" y="4519402"/>
            <a:ext cx="4107682" cy="1139741"/>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310;p55"/>
          <p:cNvSpPr/>
          <p:nvPr/>
        </p:nvSpPr>
        <p:spPr>
          <a:xfrm>
            <a:off x="3216446" y="5855212"/>
            <a:ext cx="2027032" cy="171864"/>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sng"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311;p55"/>
          <p:cNvSpPr/>
          <p:nvPr/>
        </p:nvSpPr>
        <p:spPr>
          <a:xfrm>
            <a:off x="6447505" y="499604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312;p55"/>
          <p:cNvSpPr/>
          <p:nvPr/>
        </p:nvSpPr>
        <p:spPr>
          <a:xfrm>
            <a:off x="5346265" y="584688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314;p55"/>
          <p:cNvSpPr/>
          <p:nvPr/>
        </p:nvSpPr>
        <p:spPr>
          <a:xfrm>
            <a:off x="6057974" y="1389343"/>
            <a:ext cx="369131" cy="3456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315;p55"/>
          <p:cNvSpPr/>
          <p:nvPr/>
        </p:nvSpPr>
        <p:spPr>
          <a:xfrm>
            <a:off x="6004906" y="2818282"/>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316;p55"/>
          <p:cNvSpPr/>
          <p:nvPr/>
        </p:nvSpPr>
        <p:spPr>
          <a:xfrm>
            <a:off x="1726405" y="1432909"/>
            <a:ext cx="2426809" cy="184318"/>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317;p55"/>
          <p:cNvSpPr/>
          <p:nvPr/>
        </p:nvSpPr>
        <p:spPr>
          <a:xfrm>
            <a:off x="2728986" y="2003597"/>
            <a:ext cx="3168352" cy="18178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318;p55"/>
          <p:cNvSpPr/>
          <p:nvPr/>
        </p:nvSpPr>
        <p:spPr>
          <a:xfrm>
            <a:off x="4317156" y="1432909"/>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319;p55"/>
          <p:cNvSpPr/>
          <p:nvPr/>
        </p:nvSpPr>
        <p:spPr>
          <a:xfrm>
            <a:off x="2638743" y="993112"/>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320;p55"/>
          <p:cNvSpPr/>
          <p:nvPr/>
        </p:nvSpPr>
        <p:spPr>
          <a:xfrm>
            <a:off x="6527079" y="1454186"/>
            <a:ext cx="634680" cy="18851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6-2</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8" name="표 2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8215461"/>
              </p:ext>
            </p:extLst>
          </p:nvPr>
        </p:nvGraphicFramePr>
        <p:xfrm>
          <a:off x="8688288" y="476673"/>
          <a:ext cx="3384376" cy="2542937"/>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날짜</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가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6-1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NS-01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26271538"/>
                  </a:ext>
                </a:extLst>
              </a:tr>
              <a:tr h="239493">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사진</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757070"/>
                        </a:buClr>
                        <a:buSzPts val="1100"/>
                        <a:buFont typeface="Arial"/>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기사</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출처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NS-02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41234502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4783" r="4297"/>
          <a:stretch/>
        </p:blipFill>
        <p:spPr>
          <a:xfrm>
            <a:off x="95227" y="836712"/>
            <a:ext cx="8408535" cy="53023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금액 충전</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충전소</a:t>
            </a:r>
          </a:p>
        </p:txBody>
      </p:sp>
      <p:sp>
        <p:nvSpPr>
          <p:cNvPr id="16" name="Google Shape;334;p1"/>
          <p:cNvSpPr/>
          <p:nvPr/>
        </p:nvSpPr>
        <p:spPr>
          <a:xfrm>
            <a:off x="3918399" y="5376367"/>
            <a:ext cx="713903" cy="3210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336;p1"/>
          <p:cNvSpPr/>
          <p:nvPr/>
        </p:nvSpPr>
        <p:spPr>
          <a:xfrm>
            <a:off x="5496788" y="3958084"/>
            <a:ext cx="864096" cy="40702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337;p1"/>
          <p:cNvSpPr/>
          <p:nvPr/>
        </p:nvSpPr>
        <p:spPr>
          <a:xfrm>
            <a:off x="4685956" y="5428109"/>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338;p1"/>
          <p:cNvSpPr/>
          <p:nvPr/>
        </p:nvSpPr>
        <p:spPr>
          <a:xfrm>
            <a:off x="7135611" y="1778603"/>
            <a:ext cx="256447" cy="1440159"/>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339;p1"/>
          <p:cNvSpPr/>
          <p:nvPr/>
        </p:nvSpPr>
        <p:spPr>
          <a:xfrm>
            <a:off x="5763170" y="1366286"/>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340;p1"/>
          <p:cNvSpPr/>
          <p:nvPr/>
        </p:nvSpPr>
        <p:spPr>
          <a:xfrm>
            <a:off x="7464152" y="4052806"/>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 name="직사각형 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9" name="직선 연결선 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Google Shape;334;p1">
            <a:extLst>
              <a:ext uri="{FF2B5EF4-FFF2-40B4-BE49-F238E27FC236}">
                <a16:creationId xmlns:a16="http://schemas.microsoft.com/office/drawing/2014/main" id="{37BCDC5C-A4F7-4BE5-AF99-EE1CA4D6A45B}"/>
              </a:ext>
            </a:extLst>
          </p:cNvPr>
          <p:cNvSpPr/>
          <p:nvPr/>
        </p:nvSpPr>
        <p:spPr>
          <a:xfrm flipV="1">
            <a:off x="5303912" y="1628408"/>
            <a:ext cx="1542406" cy="158456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337;p1">
            <a:extLst>
              <a:ext uri="{FF2B5EF4-FFF2-40B4-BE49-F238E27FC236}">
                <a16:creationId xmlns:a16="http://schemas.microsoft.com/office/drawing/2014/main" id="{09770E3C-8984-42BE-891F-161C200E950F}"/>
              </a:ext>
            </a:extLst>
          </p:cNvPr>
          <p:cNvSpPr/>
          <p:nvPr/>
        </p:nvSpPr>
        <p:spPr>
          <a:xfrm>
            <a:off x="7468978" y="2389894"/>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26" name="표 2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435339069"/>
              </p:ext>
            </p:extLst>
          </p:nvPr>
        </p:nvGraphicFramePr>
        <p:xfrm>
          <a:off x="8688288" y="476673"/>
          <a:ext cx="3384376" cy="225554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할인 기간이 나타난다</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원하는</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상품</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을 클릭한다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 </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번에서 선택한 상품에 맞는 금액이 나타난다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결제</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API 로 </a:t>
                      </a:r>
                      <a:r>
                        <a:rPr lang="en-US" altLang="ko-KR" sz="800" u="none" strike="noStrike" cap="none" dirty="0" err="1"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이동</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한다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 </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91594">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클릭하면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7-2</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의</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 </a:t>
                      </a: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할인 종료 상품이 나타난다</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76845200"/>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TextBox 2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7</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Google Shape;336;p1"/>
          <p:cNvSpPr/>
          <p:nvPr/>
        </p:nvSpPr>
        <p:spPr>
          <a:xfrm>
            <a:off x="6503515" y="3946510"/>
            <a:ext cx="864096" cy="40702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340;p1"/>
          <p:cNvSpPr/>
          <p:nvPr/>
        </p:nvSpPr>
        <p:spPr>
          <a:xfrm>
            <a:off x="4769123" y="4041232"/>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415733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l="5113" t="650" r="4376" b="650"/>
          <a:stretch/>
        </p:blipFill>
        <p:spPr>
          <a:xfrm>
            <a:off x="163811" y="465098"/>
            <a:ext cx="8250580" cy="630532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할인 종료 상품</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충전소</a:t>
            </a:r>
          </a:p>
        </p:txBody>
      </p:sp>
      <p:sp>
        <p:nvSpPr>
          <p:cNvPr id="2" name="직사각형 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9" name="직선 연결선 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DF58C48-5157-4FFA-B714-C02B198B9885}"/>
              </a:ext>
            </a:extLst>
          </p:cNvPr>
          <p:cNvSpPr txBox="1"/>
          <p:nvPr/>
        </p:nvSpPr>
        <p:spPr>
          <a:xfrm>
            <a:off x="11726507" y="95799"/>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7-2</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26" name="표 25">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225984499"/>
              </p:ext>
            </p:extLst>
          </p:nvPr>
        </p:nvGraphicFramePr>
        <p:xfrm>
          <a:off x="8688288" y="476673"/>
          <a:ext cx="3384376" cy="158931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할인 기간이 나타난다</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a:t>
                      </a:r>
                      <a:endParaRPr lang="ko-KR" alt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클릭하면 할인 종료 상품 영역을 숨긴다</a:t>
                      </a: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7" name="Google Shape;334;p1"/>
          <p:cNvSpPr/>
          <p:nvPr/>
        </p:nvSpPr>
        <p:spPr>
          <a:xfrm>
            <a:off x="3986933" y="6222856"/>
            <a:ext cx="487605" cy="321060"/>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337;p1"/>
          <p:cNvSpPr/>
          <p:nvPr/>
        </p:nvSpPr>
        <p:spPr>
          <a:xfrm>
            <a:off x="4583832" y="6274598"/>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339;p1"/>
          <p:cNvSpPr/>
          <p:nvPr/>
        </p:nvSpPr>
        <p:spPr>
          <a:xfrm>
            <a:off x="5721358" y="4376678"/>
            <a:ext cx="623890" cy="21757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334;p1">
            <a:extLst>
              <a:ext uri="{FF2B5EF4-FFF2-40B4-BE49-F238E27FC236}">
                <a16:creationId xmlns:a16="http://schemas.microsoft.com/office/drawing/2014/main" id="{37BCDC5C-A4F7-4BE5-AF99-EE1CA4D6A45B}"/>
              </a:ext>
            </a:extLst>
          </p:cNvPr>
          <p:cNvSpPr/>
          <p:nvPr/>
        </p:nvSpPr>
        <p:spPr>
          <a:xfrm flipV="1">
            <a:off x="5262100" y="4638800"/>
            <a:ext cx="1542406" cy="158456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9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5640709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l="3732" r="10171" b="40877"/>
          <a:stretch/>
        </p:blipFill>
        <p:spPr>
          <a:xfrm>
            <a:off x="104096" y="379524"/>
            <a:ext cx="8352928" cy="643385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비회원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256;p14"/>
          <p:cNvSpPr/>
          <p:nvPr/>
        </p:nvSpPr>
        <p:spPr>
          <a:xfrm>
            <a:off x="5047626" y="1134269"/>
            <a:ext cx="324959" cy="24590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257;p14"/>
          <p:cNvSpPr/>
          <p:nvPr/>
        </p:nvSpPr>
        <p:spPr>
          <a:xfrm>
            <a:off x="2582084" y="49145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258;p14"/>
          <p:cNvSpPr/>
          <p:nvPr/>
        </p:nvSpPr>
        <p:spPr>
          <a:xfrm>
            <a:off x="3287688" y="461825"/>
            <a:ext cx="478500" cy="2305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259;p14"/>
          <p:cNvSpPr/>
          <p:nvPr/>
        </p:nvSpPr>
        <p:spPr>
          <a:xfrm>
            <a:off x="3769500" y="461814"/>
            <a:ext cx="1600880" cy="2305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260;p14"/>
          <p:cNvSpPr/>
          <p:nvPr/>
        </p:nvSpPr>
        <p:spPr>
          <a:xfrm>
            <a:off x="7287052" y="1142923"/>
            <a:ext cx="531600" cy="1905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261;p14"/>
          <p:cNvSpPr/>
          <p:nvPr/>
        </p:nvSpPr>
        <p:spPr>
          <a:xfrm>
            <a:off x="1805838" y="3945118"/>
            <a:ext cx="776246" cy="20396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63;p14"/>
          <p:cNvSpPr/>
          <p:nvPr/>
        </p:nvSpPr>
        <p:spPr>
          <a:xfrm>
            <a:off x="5011655" y="5104234"/>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265;p14"/>
          <p:cNvSpPr/>
          <p:nvPr/>
        </p:nvSpPr>
        <p:spPr>
          <a:xfrm>
            <a:off x="6638156" y="5106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266;p14"/>
          <p:cNvSpPr/>
          <p:nvPr/>
        </p:nvSpPr>
        <p:spPr>
          <a:xfrm>
            <a:off x="5468823" y="505674"/>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267;p14"/>
          <p:cNvSpPr/>
          <p:nvPr/>
        </p:nvSpPr>
        <p:spPr>
          <a:xfrm>
            <a:off x="7866277" y="512743"/>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2628201" y="395184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269;p14"/>
          <p:cNvSpPr/>
          <p:nvPr/>
        </p:nvSpPr>
        <p:spPr>
          <a:xfrm>
            <a:off x="4929954" y="1428880"/>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270;p14"/>
          <p:cNvSpPr/>
          <p:nvPr/>
        </p:nvSpPr>
        <p:spPr>
          <a:xfrm>
            <a:off x="7256757" y="345184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271;p14"/>
          <p:cNvSpPr/>
          <p:nvPr/>
        </p:nvSpPr>
        <p:spPr>
          <a:xfrm>
            <a:off x="7249809" y="1422027"/>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8</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55939666"/>
              </p:ext>
            </p:extLst>
          </p:nvPr>
        </p:nvGraphicFramePr>
        <p:xfrm>
          <a:off x="8688288" y="476673"/>
          <a:ext cx="3384376" cy="420634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가지 검색 카테고리가 보여진다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검색할 수 있는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8-6</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13-1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드랍다운메뉴가</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9-1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9-2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99375616"/>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첨부파일을 다운로드한다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170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LK-01,</a:t>
                      </a:r>
                      <a:endPar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ctr" rtl="0">
                        <a:spcBef>
                          <a:spcPts val="0"/>
                        </a:spcBef>
                        <a:spcAft>
                          <a:spcPts val="0"/>
                        </a:spcAft>
                        <a:buNone/>
                      </a:pPr>
                      <a:r>
                        <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LK-02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43515929"/>
                  </a:ext>
                </a:extLst>
              </a:tr>
              <a:tr h="128022">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LK-03,</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839854508"/>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댓글 목록</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작성창이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RE-01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53806220"/>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로그인</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하지 않으면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나타나는 문구이다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6190297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3-1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62327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1" name="Google Shape;260;p14"/>
          <p:cNvSpPr/>
          <p:nvPr/>
        </p:nvSpPr>
        <p:spPr>
          <a:xfrm>
            <a:off x="7287052" y="3177178"/>
            <a:ext cx="531600" cy="1905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262;p14"/>
          <p:cNvSpPr/>
          <p:nvPr/>
        </p:nvSpPr>
        <p:spPr>
          <a:xfrm>
            <a:off x="2281436"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262;p14"/>
          <p:cNvSpPr/>
          <p:nvPr/>
        </p:nvSpPr>
        <p:spPr>
          <a:xfrm>
            <a:off x="2759777"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262;p14"/>
          <p:cNvSpPr/>
          <p:nvPr/>
        </p:nvSpPr>
        <p:spPr>
          <a:xfrm>
            <a:off x="1822327" y="4476751"/>
            <a:ext cx="229464" cy="2278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7" name="Google Shape;268;p14"/>
          <p:cNvSpPr/>
          <p:nvPr/>
        </p:nvSpPr>
        <p:spPr>
          <a:xfrm>
            <a:off x="1415480" y="4476353"/>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8" name="Google Shape;268;p14"/>
          <p:cNvSpPr/>
          <p:nvPr/>
        </p:nvSpPr>
        <p:spPr>
          <a:xfrm>
            <a:off x="3155822" y="4476353"/>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277;p14"/>
          <p:cNvSpPr/>
          <p:nvPr/>
        </p:nvSpPr>
        <p:spPr>
          <a:xfrm>
            <a:off x="2971820" y="554119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4898592" y="535924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263;p14"/>
          <p:cNvSpPr/>
          <p:nvPr/>
        </p:nvSpPr>
        <p:spPr>
          <a:xfrm>
            <a:off x="1626475" y="4931423"/>
            <a:ext cx="3169156" cy="55435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268;p14"/>
          <p:cNvSpPr/>
          <p:nvPr/>
        </p:nvSpPr>
        <p:spPr>
          <a:xfrm>
            <a:off x="2220184" y="4859611"/>
            <a:ext cx="361900" cy="20915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2178146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879" r="10004" b="40902"/>
          <a:stretch/>
        </p:blipFill>
        <p:spPr>
          <a:xfrm>
            <a:off x="119336" y="383757"/>
            <a:ext cx="8352928" cy="642962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256;p14"/>
          <p:cNvSpPr/>
          <p:nvPr/>
        </p:nvSpPr>
        <p:spPr>
          <a:xfrm>
            <a:off x="5234570" y="1198978"/>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63;p14"/>
          <p:cNvSpPr/>
          <p:nvPr/>
        </p:nvSpPr>
        <p:spPr>
          <a:xfrm>
            <a:off x="5011655" y="5104234"/>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269;p14"/>
          <p:cNvSpPr/>
          <p:nvPr/>
        </p:nvSpPr>
        <p:spPr>
          <a:xfrm>
            <a:off x="5775553" y="1182380"/>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8-2</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06377082"/>
              </p:ext>
            </p:extLst>
          </p:nvPr>
        </p:nvGraphicFramePr>
        <p:xfrm>
          <a:off x="8688288" y="476673"/>
          <a:ext cx="3384376" cy="246891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8-6</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게시글을</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삭제한다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드랍다운메뉴가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1" name="Google Shape;263;p14"/>
          <p:cNvSpPr/>
          <p:nvPr/>
        </p:nvSpPr>
        <p:spPr>
          <a:xfrm>
            <a:off x="1626475" y="4931423"/>
            <a:ext cx="3169156" cy="55435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4898592" y="535924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2" name="Google Shape;256;p14"/>
          <p:cNvSpPr/>
          <p:nvPr/>
        </p:nvSpPr>
        <p:spPr>
          <a:xfrm>
            <a:off x="5234570" y="1422027"/>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256;p14"/>
          <p:cNvSpPr/>
          <p:nvPr/>
        </p:nvSpPr>
        <p:spPr>
          <a:xfrm>
            <a:off x="5234570" y="1631316"/>
            <a:ext cx="324959" cy="15730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256;p14"/>
          <p:cNvSpPr/>
          <p:nvPr/>
        </p:nvSpPr>
        <p:spPr>
          <a:xfrm>
            <a:off x="5026426" y="6044148"/>
            <a:ext cx="295417" cy="25782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277;p14"/>
          <p:cNvSpPr/>
          <p:nvPr/>
        </p:nvSpPr>
        <p:spPr>
          <a:xfrm>
            <a:off x="5397049" y="609155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269;p14"/>
          <p:cNvSpPr/>
          <p:nvPr/>
        </p:nvSpPr>
        <p:spPr>
          <a:xfrm>
            <a:off x="5775553" y="1405429"/>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7" name="Google Shape;269;p14"/>
          <p:cNvSpPr/>
          <p:nvPr/>
        </p:nvSpPr>
        <p:spPr>
          <a:xfrm>
            <a:off x="5775553" y="16147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9" name="Google Shape;277;p14"/>
          <p:cNvSpPr/>
          <p:nvPr/>
        </p:nvSpPr>
        <p:spPr>
          <a:xfrm>
            <a:off x="2971820" y="554119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 name="직사각형 2"/>
          <p:cNvSpPr/>
          <p:nvPr/>
        </p:nvSpPr>
        <p:spPr>
          <a:xfrm>
            <a:off x="5597629" y="5050452"/>
            <a:ext cx="2120647" cy="19697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2021 </a:t>
            </a:r>
            <a:r>
              <a:rPr lang="en-US" altLang="ko-KR" sz="600" dirty="0" err="1">
                <a:solidFill>
                  <a:schemeClr val="bg1">
                    <a:lumMod val="65000"/>
                  </a:schemeClr>
                </a:solidFill>
                <a:latin typeface="나눔스퀘어라운드 Regular" panose="020B0600000101010101" pitchFamily="50" charset="-127"/>
                <a:ea typeface="나눔스퀘어라운드 Regular" panose="020B0600000101010101" pitchFamily="50" charset="-127"/>
              </a:rPr>
              <a:t>Blockchain</a:t>
            </a:r>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a:t>
            </a:r>
            <a:r>
              <a:rPr lang="en-US" altLang="ko-KR" sz="600" dirty="0" err="1">
                <a:solidFill>
                  <a:schemeClr val="bg1">
                    <a:lumMod val="65000"/>
                  </a:schemeClr>
                </a:solidFill>
                <a:latin typeface="나눔스퀘어라운드 Regular" panose="020B0600000101010101" pitchFamily="50" charset="-127"/>
                <a:ea typeface="나눔스퀘어라운드 Regular" panose="020B0600000101010101" pitchFamily="50" charset="-127"/>
              </a:rPr>
              <a:t>Traiding</a:t>
            </a:r>
            <a:r>
              <a:rPr lang="en-US" altLang="ko-KR"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rPr>
              <a:t> Simulator</a:t>
            </a:r>
            <a:endParaRPr lang="ko-KR" altLang="en-US" sz="600" dirty="0">
              <a:solidFill>
                <a:schemeClr val="bg1">
                  <a:lumMod val="65000"/>
                </a:schemeClr>
              </a:solidFill>
              <a:latin typeface="나눔스퀘어라운드 Regular" panose="020B0600000101010101" pitchFamily="50" charset="-127"/>
              <a:ea typeface="나눔스퀘어라운드 Regular" panose="020B0600000101010101" pitchFamily="50" charset="-127"/>
            </a:endParaRPr>
          </a:p>
        </p:txBody>
      </p:sp>
    </p:spTree>
    <p:extLst>
      <p:ext uri="{BB962C8B-B14F-4D97-AF65-F5344CB8AC3E}">
        <p14:creationId xmlns:p14="http://schemas.microsoft.com/office/powerpoint/2010/main" val="25108186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100" y="404664"/>
            <a:ext cx="5753346"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9"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55;p17"/>
          <p:cNvSpPr/>
          <p:nvPr/>
        </p:nvSpPr>
        <p:spPr>
          <a:xfrm>
            <a:off x="3313177" y="2852937"/>
            <a:ext cx="1582689" cy="1512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58;p17"/>
          <p:cNvSpPr/>
          <p:nvPr/>
        </p:nvSpPr>
        <p:spPr>
          <a:xfrm>
            <a:off x="4936141"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8-4</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98008758"/>
              </p:ext>
            </p:extLst>
          </p:nvPr>
        </p:nvGraphicFramePr>
        <p:xfrm>
          <a:off x="8688288" y="476673"/>
          <a:ext cx="3384376" cy="182880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9" name="Google Shape;358;p17"/>
          <p:cNvSpPr/>
          <p:nvPr/>
        </p:nvSpPr>
        <p:spPr>
          <a:xfrm>
            <a:off x="4597506"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54;p17"/>
          <p:cNvSpPr/>
          <p:nvPr/>
        </p:nvSpPr>
        <p:spPr>
          <a:xfrm>
            <a:off x="3807754"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354;p17"/>
          <p:cNvSpPr/>
          <p:nvPr/>
        </p:nvSpPr>
        <p:spPr>
          <a:xfrm>
            <a:off x="5255685"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5376052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113" t="12578" r="9260" b="28499"/>
          <a:stretch/>
        </p:blipFill>
        <p:spPr>
          <a:xfrm>
            <a:off x="47328" y="404664"/>
            <a:ext cx="8496944" cy="640871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댓글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커뮤니티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6" name="Google Shape;263;p14"/>
          <p:cNvSpPr/>
          <p:nvPr/>
        </p:nvSpPr>
        <p:spPr>
          <a:xfrm>
            <a:off x="5758820" y="2339628"/>
            <a:ext cx="377775"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2094173" y="238746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24957150"/>
              </p:ext>
            </p:extLst>
          </p:nvPr>
        </p:nvGraphicFramePr>
        <p:xfrm>
          <a:off x="8688288" y="476673"/>
          <a:ext cx="3384376" cy="259083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팝업창이</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닫힌다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마우스를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가져다대면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드랍다운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삭제한다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RE-04</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0" name="Google Shape;277;p14"/>
          <p:cNvSpPr/>
          <p:nvPr/>
        </p:nvSpPr>
        <p:spPr>
          <a:xfrm>
            <a:off x="6500212" y="2109615"/>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263;p14"/>
          <p:cNvSpPr/>
          <p:nvPr/>
        </p:nvSpPr>
        <p:spPr>
          <a:xfrm>
            <a:off x="2792941" y="2204865"/>
            <a:ext cx="2871011" cy="52871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277;p14"/>
          <p:cNvSpPr/>
          <p:nvPr/>
        </p:nvSpPr>
        <p:spPr>
          <a:xfrm>
            <a:off x="6231463" y="238746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263;p14"/>
          <p:cNvSpPr/>
          <p:nvPr/>
        </p:nvSpPr>
        <p:spPr>
          <a:xfrm>
            <a:off x="6168008" y="2124864"/>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263;p14"/>
          <p:cNvSpPr/>
          <p:nvPr/>
        </p:nvSpPr>
        <p:spPr>
          <a:xfrm>
            <a:off x="5470788" y="3068960"/>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5" name="Google Shape;263;p14"/>
          <p:cNvSpPr/>
          <p:nvPr/>
        </p:nvSpPr>
        <p:spPr>
          <a:xfrm>
            <a:off x="5478408" y="3609020"/>
            <a:ext cx="247302" cy="2383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6" name="Google Shape;263;p14"/>
          <p:cNvSpPr/>
          <p:nvPr/>
        </p:nvSpPr>
        <p:spPr>
          <a:xfrm>
            <a:off x="5602059" y="4261338"/>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7" name="Google Shape;263;p14"/>
          <p:cNvSpPr/>
          <p:nvPr/>
        </p:nvSpPr>
        <p:spPr>
          <a:xfrm>
            <a:off x="5602059" y="4498697"/>
            <a:ext cx="377775" cy="19697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277;p14"/>
          <p:cNvSpPr/>
          <p:nvPr/>
        </p:nvSpPr>
        <p:spPr>
          <a:xfrm>
            <a:off x="6113360" y="4264575"/>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9" name="Google Shape;277;p14"/>
          <p:cNvSpPr/>
          <p:nvPr/>
        </p:nvSpPr>
        <p:spPr>
          <a:xfrm>
            <a:off x="6113360" y="4508003"/>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277;p14"/>
          <p:cNvSpPr/>
          <p:nvPr/>
        </p:nvSpPr>
        <p:spPr>
          <a:xfrm>
            <a:off x="5811410" y="3102018"/>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0940928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3100" y="404664"/>
            <a:ext cx="5753346"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댓</a:t>
            </a:r>
            <a:r>
              <a:rPr lang="ko-KR" altLang="en-US" sz="1050" dirty="0" smtClean="0">
                <a:solidFill>
                  <a:schemeClr val="tx1"/>
                </a:solidFill>
                <a:latin typeface="나눔스퀘어 Bold" panose="020B0600000101010101" pitchFamily="50" charset="-127"/>
                <a:ea typeface="나눔스퀘어 Bold" panose="020B0600000101010101" pitchFamily="50" charset="-127"/>
              </a:rPr>
              <a:t>글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9"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55;p17"/>
          <p:cNvSpPr/>
          <p:nvPr/>
        </p:nvSpPr>
        <p:spPr>
          <a:xfrm>
            <a:off x="3313177" y="2852937"/>
            <a:ext cx="1582689" cy="1512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58;p17"/>
          <p:cNvSpPr/>
          <p:nvPr/>
        </p:nvSpPr>
        <p:spPr>
          <a:xfrm>
            <a:off x="4936141"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8-6</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25423059"/>
              </p:ext>
            </p:extLst>
          </p:nvPr>
        </p:nvGraphicFramePr>
        <p:xfrm>
          <a:off x="8688288" y="476673"/>
          <a:ext cx="3384376" cy="182880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9" name="Google Shape;358;p17"/>
          <p:cNvSpPr/>
          <p:nvPr/>
        </p:nvSpPr>
        <p:spPr>
          <a:xfrm>
            <a:off x="4597506" y="4527763"/>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54;p17"/>
          <p:cNvSpPr/>
          <p:nvPr/>
        </p:nvSpPr>
        <p:spPr>
          <a:xfrm>
            <a:off x="3807754"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354;p17"/>
          <p:cNvSpPr/>
          <p:nvPr/>
        </p:nvSpPr>
        <p:spPr>
          <a:xfrm>
            <a:off x="5255685" y="4509120"/>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4434762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4FE7BD8-CFC6-4079-BAE3-BDDFC826F1C7}"/>
              </a:ext>
            </a:extLst>
          </p:cNvPr>
          <p:cNvSpPr>
            <a:spLocks noGrp="1"/>
          </p:cNvSpPr>
          <p:nvPr>
            <p:ph type="title"/>
          </p:nvPr>
        </p:nvSpPr>
        <p:spPr>
          <a:xfrm>
            <a:off x="503379" y="366610"/>
            <a:ext cx="11425269" cy="611352"/>
          </a:xfrm>
        </p:spPr>
        <p:txBody>
          <a:bodyPr/>
          <a:lstStyle/>
          <a:p>
            <a:r>
              <a:rPr lang="ko-KR" altLang="en-US" dirty="0">
                <a:latin typeface="나눔스퀘어 Bold" panose="020B0600000101010101" pitchFamily="50" charset="-127"/>
                <a:ea typeface="나눔스퀘어 Bold" panose="020B0600000101010101" pitchFamily="50" charset="-127"/>
              </a:rPr>
              <a:t>서비스 개요</a:t>
            </a:r>
          </a:p>
        </p:txBody>
      </p:sp>
      <p:graphicFrame>
        <p:nvGraphicFramePr>
          <p:cNvPr id="3" name="표 2">
            <a:extLst>
              <a:ext uri="{FF2B5EF4-FFF2-40B4-BE49-F238E27FC236}">
                <a16:creationId xmlns:a16="http://schemas.microsoft.com/office/drawing/2014/main" id="{2597D4FB-0C0F-4941-887D-E5E16C17540A}"/>
              </a:ext>
            </a:extLst>
          </p:cNvPr>
          <p:cNvGraphicFramePr>
            <a:graphicFrameLocks noGrp="1"/>
          </p:cNvGraphicFramePr>
          <p:nvPr>
            <p:extLst>
              <p:ext uri="{D42A27DB-BD31-4B8C-83A1-F6EECF244321}">
                <p14:modId xmlns:p14="http://schemas.microsoft.com/office/powerpoint/2010/main" val="3611510439"/>
              </p:ext>
            </p:extLst>
          </p:nvPr>
        </p:nvGraphicFramePr>
        <p:xfrm>
          <a:off x="1197870" y="1114248"/>
          <a:ext cx="9796258" cy="5602605"/>
        </p:xfrm>
        <a:graphic>
          <a:graphicData uri="http://schemas.openxmlformats.org/drawingml/2006/table">
            <a:tbl>
              <a:tblPr>
                <a:tableStyleId>{5C22544A-7EE6-4342-B048-85BDC9FD1C3A}</a:tableStyleId>
              </a:tblPr>
              <a:tblGrid>
                <a:gridCol w="1318078">
                  <a:extLst>
                    <a:ext uri="{9D8B030D-6E8A-4147-A177-3AD203B41FA5}">
                      <a16:colId xmlns:a16="http://schemas.microsoft.com/office/drawing/2014/main" val="20000"/>
                    </a:ext>
                  </a:extLst>
                </a:gridCol>
                <a:gridCol w="8478180">
                  <a:extLst>
                    <a:ext uri="{9D8B030D-6E8A-4147-A177-3AD203B41FA5}">
                      <a16:colId xmlns:a16="http://schemas.microsoft.com/office/drawing/2014/main" val="20005"/>
                    </a:ext>
                  </a:extLst>
                </a:gridCol>
              </a:tblGrid>
              <a:tr h="0">
                <a:tc>
                  <a:txBody>
                    <a:bodyPr/>
                    <a:lstStyle/>
                    <a:p>
                      <a:pPr algn="ctr" latinLnBrk="1"/>
                      <a:r>
                        <a:rPr lang="ko-KR" altLang="en-US" sz="900" b="1" dirty="0">
                          <a:solidFill>
                            <a:schemeClr val="tx1"/>
                          </a:solidFill>
                          <a:latin typeface="나눔스퀘어 Bold" panose="020B0600000101010101" pitchFamily="50" charset="-127"/>
                          <a:ea typeface="나눔스퀘어 Bold" panose="020B0600000101010101" pitchFamily="50" charset="-127"/>
                        </a:rPr>
                        <a:t>구분</a:t>
                      </a:r>
                    </a:p>
                  </a:txBody>
                  <a:tcPr anchor="ctr">
                    <a:lnR w="3175" cap="flat" cmpd="sng" algn="ctr">
                      <a:solidFill>
                        <a:schemeClr val="bg1">
                          <a:lumMod val="7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ko-KR" altLang="en-US" sz="900" b="1" dirty="0">
                          <a:solidFill>
                            <a:schemeClr val="tx1"/>
                          </a:solidFill>
                          <a:latin typeface="나눔스퀘어 Bold" panose="020B0600000101010101" pitchFamily="50" charset="-127"/>
                          <a:ea typeface="나눔스퀘어 Bold" panose="020B0600000101010101" pitchFamily="50" charset="-127"/>
                        </a:rPr>
                        <a:t>내용</a:t>
                      </a: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89266">
                <a:tc>
                  <a:txBody>
                    <a:bodyPr/>
                    <a:lstStyle/>
                    <a:p>
                      <a:pPr algn="ctr" latinLnBrk="1">
                        <a:lnSpc>
                          <a:spcPct val="120000"/>
                        </a:lnSpc>
                      </a:pPr>
                      <a:r>
                        <a:rPr lang="ko-KR" altLang="en-US" sz="800" dirty="0">
                          <a:solidFill>
                            <a:schemeClr val="tx1"/>
                          </a:solidFill>
                          <a:latin typeface="나눔스퀘어 Bold" panose="020B0600000101010101" pitchFamily="50" charset="-127"/>
                          <a:ea typeface="나눔스퀘어 Bold" panose="020B0600000101010101" pitchFamily="50" charset="-127"/>
                        </a:rPr>
                        <a:t>기획배경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800" dirty="0" err="1" smtClean="0">
                          <a:solidFill>
                            <a:schemeClr val="tx1"/>
                          </a:solidFill>
                          <a:latin typeface="나눔스퀘어 Bold" panose="020B0600000101010101" pitchFamily="50" charset="-127"/>
                          <a:ea typeface="나눔스퀘어 Bold" panose="020B0600000101010101" pitchFamily="50" charset="-127"/>
                        </a:rPr>
                        <a:t>적시성</a:t>
                      </a:r>
                      <a:r>
                        <a:rPr lang="ko-KR" altLang="en-US" sz="800" dirty="0" smtClean="0">
                          <a:solidFill>
                            <a:schemeClr val="tx1"/>
                          </a:solidFill>
                          <a:latin typeface="나눔스퀘어 Bold" panose="020B0600000101010101" pitchFamily="50" charset="-127"/>
                          <a:ea typeface="나눔스퀘어 Bold" panose="020B0600000101010101" pitchFamily="50" charset="-127"/>
                        </a:rPr>
                        <a:t> </a:t>
                      </a:r>
                      <a:r>
                        <a:rPr lang="en-US" altLang="ko-KR" sz="80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dirty="0" smtClean="0">
                          <a:solidFill>
                            <a:schemeClr val="tx1"/>
                          </a:solidFill>
                          <a:latin typeface="나눔스퀘어 Bold" panose="020B0600000101010101" pitchFamily="50" charset="-127"/>
                          <a:ea typeface="나눔스퀘어 Bold" panose="020B0600000101010101" pitchFamily="50" charset="-127"/>
                        </a:rPr>
                        <a:t>현재 사회의 시대적 흐름을 반영한다</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실용성 </a:t>
                      </a:r>
                      <a:r>
                        <a:rPr lang="en-US" altLang="ko-KR" sz="80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dirty="0" smtClean="0">
                          <a:solidFill>
                            <a:schemeClr val="tx1"/>
                          </a:solidFill>
                          <a:latin typeface="나눔스퀘어 Bold" panose="020B0600000101010101" pitchFamily="50" charset="-127"/>
                          <a:ea typeface="나눔스퀘어 Bold" panose="020B0600000101010101" pitchFamily="50" charset="-127"/>
                        </a:rPr>
                        <a:t>현실에서 </a:t>
                      </a:r>
                      <a:r>
                        <a:rPr lang="ko-KR" altLang="en-US" sz="800" dirty="0" err="1" smtClean="0">
                          <a:solidFill>
                            <a:schemeClr val="tx1"/>
                          </a:solidFill>
                          <a:latin typeface="나눔스퀘어 Bold" panose="020B0600000101010101" pitchFamily="50" charset="-127"/>
                          <a:ea typeface="나눔스퀘어 Bold" panose="020B0600000101010101" pitchFamily="50" charset="-127"/>
                        </a:rPr>
                        <a:t>의미있게</a:t>
                      </a:r>
                      <a:r>
                        <a:rPr lang="ko-KR" altLang="en-US" sz="800" dirty="0" smtClean="0">
                          <a:solidFill>
                            <a:schemeClr val="tx1"/>
                          </a:solidFill>
                          <a:latin typeface="나눔스퀘어 Bold" panose="020B0600000101010101" pitchFamily="50" charset="-127"/>
                          <a:ea typeface="나눔스퀘어 Bold" panose="020B0600000101010101" pitchFamily="50" charset="-127"/>
                        </a:rPr>
                        <a:t> 사용되도록 한다</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발전 가능성 </a:t>
                      </a:r>
                      <a:r>
                        <a:rPr lang="en-US" altLang="ko-KR" sz="80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dirty="0" smtClean="0">
                          <a:solidFill>
                            <a:schemeClr val="tx1"/>
                          </a:solidFill>
                          <a:latin typeface="나눔스퀘어 Bold" panose="020B0600000101010101" pitchFamily="50" charset="-127"/>
                          <a:ea typeface="나눔스퀘어 Bold" panose="020B0600000101010101" pitchFamily="50" charset="-127"/>
                        </a:rPr>
                        <a:t>다양한 </a:t>
                      </a:r>
                      <a:r>
                        <a:rPr lang="en-US" altLang="ko-KR" sz="800" dirty="0" smtClean="0">
                          <a:solidFill>
                            <a:schemeClr val="tx1"/>
                          </a:solidFill>
                          <a:latin typeface="나눔스퀘어 Bold" panose="020B0600000101010101" pitchFamily="50" charset="-127"/>
                          <a:ea typeface="나눔스퀘어 Bold" panose="020B0600000101010101" pitchFamily="50" charset="-127"/>
                        </a:rPr>
                        <a:t>API</a:t>
                      </a:r>
                      <a:r>
                        <a:rPr lang="ko-KR" altLang="en-US" sz="800" dirty="0" smtClean="0">
                          <a:solidFill>
                            <a:schemeClr val="tx1"/>
                          </a:solidFill>
                          <a:latin typeface="나눔스퀘어 Bold" panose="020B0600000101010101" pitchFamily="50" charset="-127"/>
                          <a:ea typeface="나눔스퀘어 Bold" panose="020B0600000101010101" pitchFamily="50" charset="-127"/>
                        </a:rPr>
                        <a:t>의 활용으로 학습 기회를 늘린다</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endParaRPr lang="ko-KR" altLang="en-US" sz="800"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1"/>
                  </a:ext>
                </a:extLst>
              </a:tr>
              <a:tr h="289266">
                <a:tc>
                  <a:txBody>
                    <a:bodyPr/>
                    <a:lstStyle/>
                    <a:p>
                      <a:pPr algn="ctr" latinLnBrk="1">
                        <a:lnSpc>
                          <a:spcPct val="120000"/>
                        </a:lnSpc>
                      </a:pPr>
                      <a:r>
                        <a:rPr lang="ko-KR" altLang="en-US" sz="800" dirty="0">
                          <a:solidFill>
                            <a:schemeClr val="tx1"/>
                          </a:solidFill>
                          <a:latin typeface="나눔스퀘어 Bold" panose="020B0600000101010101" pitchFamily="50" charset="-127"/>
                          <a:ea typeface="나눔스퀘어 Bold" panose="020B0600000101010101" pitchFamily="50" charset="-127"/>
                        </a:rPr>
                        <a:t>기획목적</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복잡한 절차 없이 가상 자산 투자를 경험</a:t>
                      </a:r>
                      <a:endParaRPr lang="en-US" altLang="ko-KR" sz="800" dirty="0" smtClean="0">
                        <a:solidFill>
                          <a:schemeClr val="tx1"/>
                        </a:solidFill>
                        <a:latin typeface="나눔스퀘어 Bold" panose="020B0600000101010101" pitchFamily="50" charset="-127"/>
                        <a:ea typeface="나눔스퀘어 Bold" panose="020B0600000101010101" pitchFamily="50" charset="-127"/>
                      </a:endParaRP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가상 자산 투자의 </a:t>
                      </a:r>
                      <a:r>
                        <a:rPr lang="en-US" altLang="ko-KR" sz="800" dirty="0" smtClean="0">
                          <a:solidFill>
                            <a:schemeClr val="tx1"/>
                          </a:solidFill>
                          <a:latin typeface="나눔스퀘어 Bold" panose="020B0600000101010101" pitchFamily="50" charset="-127"/>
                          <a:ea typeface="나눔스퀘어 Bold" panose="020B0600000101010101" pitchFamily="50" charset="-127"/>
                        </a:rPr>
                        <a:t>Risk</a:t>
                      </a:r>
                      <a:r>
                        <a:rPr lang="ko-KR" altLang="en-US" sz="800" dirty="0" smtClean="0">
                          <a:solidFill>
                            <a:schemeClr val="tx1"/>
                          </a:solidFill>
                          <a:latin typeface="나눔스퀘어 Bold" panose="020B0600000101010101" pitchFamily="50" charset="-127"/>
                          <a:ea typeface="나눔스퀘어 Bold" panose="020B0600000101010101" pitchFamily="50" charset="-127"/>
                        </a:rPr>
                        <a:t>와 </a:t>
                      </a:r>
                      <a:r>
                        <a:rPr lang="en-US" altLang="ko-KR" sz="800" dirty="0" smtClean="0">
                          <a:solidFill>
                            <a:schemeClr val="tx1"/>
                          </a:solidFill>
                          <a:latin typeface="나눔스퀘어 Bold" panose="020B0600000101010101" pitchFamily="50" charset="-127"/>
                          <a:ea typeface="나눔스퀘어 Bold" panose="020B0600000101010101" pitchFamily="50" charset="-127"/>
                        </a:rPr>
                        <a:t>Return </a:t>
                      </a:r>
                      <a:r>
                        <a:rPr lang="ko-KR" altLang="en-US" sz="800" dirty="0" smtClean="0">
                          <a:solidFill>
                            <a:schemeClr val="tx1"/>
                          </a:solidFill>
                          <a:latin typeface="나눔스퀘어 Bold" panose="020B0600000101010101" pitchFamily="50" charset="-127"/>
                          <a:ea typeface="나눔스퀘어 Bold" panose="020B0600000101010101" pitchFamily="50" charset="-127"/>
                        </a:rPr>
                        <a:t>학습</a:t>
                      </a:r>
                      <a:endParaRPr lang="en-US" altLang="ko-KR" sz="800" dirty="0" smtClean="0">
                        <a:solidFill>
                          <a:schemeClr val="tx1"/>
                        </a:solidFill>
                        <a:latin typeface="나눔스퀘어 Bold" panose="020B0600000101010101" pitchFamily="50" charset="-127"/>
                        <a:ea typeface="나눔스퀘어 Bold" panose="020B0600000101010101" pitchFamily="50" charset="-127"/>
                      </a:endParaRPr>
                    </a:p>
                    <a:p>
                      <a:pPr marL="0" indent="0" algn="just" latinLnBrk="1">
                        <a:lnSpc>
                          <a:spcPct val="13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즉</a:t>
                      </a:r>
                      <a:r>
                        <a:rPr lang="en-US" altLang="ko-KR" sz="80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dirty="0" smtClean="0">
                          <a:solidFill>
                            <a:schemeClr val="tx1"/>
                          </a:solidFill>
                          <a:latin typeface="나눔스퀘어 Bold" panose="020B0600000101010101" pitchFamily="50" charset="-127"/>
                          <a:ea typeface="나눔스퀘어 Bold" panose="020B0600000101010101" pitchFamily="50" charset="-127"/>
                        </a:rPr>
                        <a:t>가상 자산에 투자하려는 사람들이 쉽고 위험 부담 없이 가상 자산 투자를 경험하도록 함</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2"/>
                  </a:ext>
                </a:extLst>
              </a:tr>
              <a:tr h="205181">
                <a:tc>
                  <a:txBody>
                    <a:bodyPr/>
                    <a:lstStyle/>
                    <a:p>
                      <a:pPr algn="ctr" latinLnBrk="1">
                        <a:lnSpc>
                          <a:spcPct val="120000"/>
                        </a:lnSpc>
                      </a:pPr>
                      <a:r>
                        <a:rPr lang="ko-KR" altLang="en-US" sz="800" dirty="0">
                          <a:solidFill>
                            <a:schemeClr val="tx1"/>
                          </a:solidFill>
                          <a:latin typeface="나눔스퀘어 Bold" panose="020B0600000101010101" pitchFamily="50" charset="-127"/>
                          <a:ea typeface="나눔스퀘어 Bold" panose="020B0600000101010101" pitchFamily="50" charset="-127"/>
                        </a:rPr>
                        <a:t>기대효과</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코인 투자자 증대를 기대할 수 있다</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모의 투자 경험을 축적해 실전 투자에 접목시킬 수 있다</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3"/>
                  </a:ext>
                </a:extLst>
              </a:tr>
              <a:tr h="457435">
                <a:tc>
                  <a:txBody>
                    <a:bodyPr/>
                    <a:lstStyle/>
                    <a:p>
                      <a:pPr algn="ctr" latinLnBrk="1">
                        <a:lnSpc>
                          <a:spcPct val="120000"/>
                        </a:lnSpc>
                      </a:pPr>
                      <a:r>
                        <a:rPr lang="ko-KR" altLang="en-US" sz="800" dirty="0">
                          <a:solidFill>
                            <a:schemeClr val="tx1"/>
                          </a:solidFill>
                          <a:latin typeface="나눔스퀘어 Bold" panose="020B0600000101010101" pitchFamily="50" charset="-127"/>
                          <a:ea typeface="나눔스퀘어 Bold" panose="020B0600000101010101" pitchFamily="50" charset="-127"/>
                        </a:rPr>
                        <a:t>기능요약</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모의투자</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 기능을 제공한다</a:t>
                      </a:r>
                      <a:endParaRPr lang="en-US" altLang="ko-KR" sz="800" baseline="0" dirty="0" smtClean="0">
                        <a:solidFill>
                          <a:schemeClr val="tx1"/>
                        </a:solidFill>
                        <a:latin typeface="나눔스퀘어 Bold" panose="020B0600000101010101" pitchFamily="50" charset="-127"/>
                        <a:ea typeface="나눔스퀘어 Bold" panose="020B0600000101010101" pitchFamily="50" charset="-127"/>
                      </a:endParaRP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커뮤니티를 통해 투자자 간 정보와</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 의견을 공유한다</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다양한</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 코인 관련 소식을 제공한다</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충분한 투자를 위한 가상 투자금 충전 기능을 제공한다</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a:t>
                      </a:r>
                    </a:p>
                    <a:p>
                      <a:pPr marL="171450" indent="-171450" algn="just" latinLnBrk="1">
                        <a:lnSpc>
                          <a:spcPct val="130000"/>
                        </a:lnSpc>
                        <a:buFont typeface="Arial" panose="020B0604020202020204" pitchFamily="34" charset="0"/>
                        <a:buChar char="•"/>
                      </a:pPr>
                      <a:r>
                        <a:rPr lang="ko-KR" altLang="en-US" sz="800" dirty="0" smtClean="0">
                          <a:solidFill>
                            <a:schemeClr val="tx1"/>
                          </a:solidFill>
                          <a:latin typeface="나눔스퀘어 Bold" panose="020B0600000101010101" pitchFamily="50" charset="-127"/>
                          <a:ea typeface="나눔스퀘어 Bold" panose="020B0600000101010101" pitchFamily="50" charset="-127"/>
                        </a:rPr>
                        <a:t>실시간</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 채</a:t>
                      </a:r>
                      <a:r>
                        <a:rPr lang="ko-KR" altLang="en-US" sz="800" dirty="0" smtClean="0">
                          <a:solidFill>
                            <a:schemeClr val="tx1"/>
                          </a:solidFill>
                          <a:latin typeface="나눔스퀘어 Bold" panose="020B0600000101010101" pitchFamily="50" charset="-127"/>
                          <a:ea typeface="나눔스퀘어 Bold" panose="020B0600000101010101" pitchFamily="50" charset="-127"/>
                        </a:rPr>
                        <a:t>팅</a:t>
                      </a:r>
                      <a:r>
                        <a:rPr lang="en-US" altLang="ko-KR" sz="800" dirty="0" smtClean="0">
                          <a:solidFill>
                            <a:schemeClr val="tx1"/>
                          </a:solidFill>
                          <a:latin typeface="나눔스퀘어 Bold" panose="020B0600000101010101" pitchFamily="50" charset="-127"/>
                          <a:ea typeface="나눔스퀘어 Bold" panose="020B0600000101010101" pitchFamily="50" charset="-127"/>
                        </a:rPr>
                        <a:t>,</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환율 계산기 등 편리한 위젯을 제공한다</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21827172"/>
                  </a:ext>
                </a:extLst>
              </a:tr>
              <a:tr h="0">
                <a:tc gridSpan="2">
                  <a:txBody>
                    <a:bodyPr/>
                    <a:lstStyle/>
                    <a:p>
                      <a:pPr algn="ctr" latinLnBrk="1">
                        <a:lnSpc>
                          <a:spcPct val="120000"/>
                        </a:lnSpc>
                      </a:pPr>
                      <a:endParaRPr lang="ko-KR" altLang="en-US" sz="4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marL="171450" indent="-171450" algn="just" latinLnBrk="1">
                        <a:lnSpc>
                          <a:spcPct val="130000"/>
                        </a:lnSpc>
                        <a:buFont typeface="Arial" panose="020B0604020202020204" pitchFamily="34" charset="0"/>
                        <a:buChar char="•"/>
                      </a:pPr>
                      <a:endParaRPr lang="en-US" altLang="ko-KR" sz="900" dirty="0">
                        <a:solidFill>
                          <a:schemeClr val="tx1"/>
                        </a:solidFill>
                        <a:latin typeface="+mn-ea"/>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616981493"/>
                  </a:ext>
                </a:extLst>
              </a:tr>
              <a:tr h="129780">
                <a:tc>
                  <a:txBody>
                    <a:bodyPr/>
                    <a:lstStyle/>
                    <a:p>
                      <a:pPr marL="0" marR="0" indent="0" algn="ctr" defTabSz="914400" rtl="0" eaLnBrk="1" fontAlgn="auto" latinLnBrk="1" hangingPunct="1">
                        <a:lnSpc>
                          <a:spcPct val="120000"/>
                        </a:lnSpc>
                        <a:spcBef>
                          <a:spcPts val="0"/>
                        </a:spcBef>
                        <a:spcAft>
                          <a:spcPts val="0"/>
                        </a:spcAft>
                        <a:buClrTx/>
                        <a:buSzTx/>
                        <a:buFontTx/>
                        <a:buNone/>
                        <a:tabLst/>
                        <a:defRPr/>
                      </a:pPr>
                      <a:r>
                        <a:rPr lang="ko-KR" altLang="en-US" sz="900" b="1" dirty="0" smtClean="0">
                          <a:solidFill>
                            <a:schemeClr val="tx1"/>
                          </a:solidFill>
                          <a:latin typeface="나눔스퀘어 Bold" panose="020B0600000101010101" pitchFamily="50" charset="-127"/>
                          <a:ea typeface="나눔스퀘어 Bold" panose="020B0600000101010101" pitchFamily="50" charset="-127"/>
                        </a:rPr>
                        <a:t>구분</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ctr" defTabSz="914400" rtl="0" eaLnBrk="1" fontAlgn="auto" latinLnBrk="1" hangingPunct="1">
                        <a:lnSpc>
                          <a:spcPct val="130000"/>
                        </a:lnSpc>
                        <a:spcBef>
                          <a:spcPts val="0"/>
                        </a:spcBef>
                        <a:spcAft>
                          <a:spcPts val="0"/>
                        </a:spcAft>
                        <a:buClrTx/>
                        <a:buSzTx/>
                        <a:buFont typeface="Arial" panose="020B0604020202020204" pitchFamily="34" charset="0"/>
                        <a:buNone/>
                        <a:tabLst/>
                        <a:defRPr/>
                      </a:pPr>
                      <a:r>
                        <a:rPr lang="ko-KR" altLang="en-US" sz="900" b="1" dirty="0" smtClean="0">
                          <a:solidFill>
                            <a:schemeClr val="tx1"/>
                          </a:solidFill>
                          <a:latin typeface="나눔스퀘어 Bold" panose="020B0600000101010101" pitchFamily="50" charset="-127"/>
                          <a:ea typeface="나눔스퀘어 Bold" panose="020B0600000101010101" pitchFamily="50" charset="-127"/>
                        </a:rPr>
                        <a:t>내용</a:t>
                      </a:r>
                      <a:endParaRPr lang="en-US" altLang="ko-KR" sz="900" b="1"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209983131"/>
                  </a:ext>
                </a:extLst>
              </a:tr>
              <a:tr h="541520">
                <a:tc>
                  <a:txBody>
                    <a:bodyPr/>
                    <a:lstStyle/>
                    <a:p>
                      <a:pPr marL="0" indent="0" algn="ctr" latinLnBrk="1">
                        <a:lnSpc>
                          <a:spcPct val="12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색상</a:t>
                      </a:r>
                      <a:endParaRPr lang="ko-KR" altLang="en-US" sz="8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color_#1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r>
                        <a:rPr lang="en-US" altLang="ko-KR" sz="800" dirty="0" smtClean="0">
                          <a:solidFill>
                            <a:schemeClr val="tx1"/>
                          </a:solidFill>
                          <a:latin typeface="나눔스퀘어 Bold" panose="020B0600000101010101" pitchFamily="50" charset="-127"/>
                          <a:ea typeface="나눔스퀘어 Bold" panose="020B0600000101010101" pitchFamily="50" charset="-127"/>
                        </a:rPr>
                        <a:t>#F2F2F2,</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color_#2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#F7A2E1, </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color_#3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#8C66C8, </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color_#4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#E3C8F8,</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color_#5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#B85CEF, </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color_#6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#FFC000</a:t>
                      </a:r>
                      <a:endParaRPr lang="en-US" altLang="ko-KR" sz="800" dirty="0" smtClean="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009021828"/>
                  </a:ext>
                </a:extLst>
              </a:tr>
              <a:tr h="121096">
                <a:tc>
                  <a:txBody>
                    <a:bodyPr/>
                    <a:lstStyle/>
                    <a:p>
                      <a:pPr marL="0" indent="0" algn="ctr" latinLnBrk="1">
                        <a:lnSpc>
                          <a:spcPct val="12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글꼴</a:t>
                      </a:r>
                      <a:endParaRPr lang="ko-KR" altLang="en-US" sz="8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font_#1 : </a:t>
                      </a:r>
                      <a:r>
                        <a:rPr lang="ko-KR" altLang="en-US" sz="800" dirty="0" err="1" smtClean="0">
                          <a:solidFill>
                            <a:schemeClr val="tx1"/>
                          </a:solidFill>
                          <a:latin typeface="나눔스퀘어 Bold" panose="020B0600000101010101" pitchFamily="50" charset="-127"/>
                          <a:ea typeface="나눔스퀘어 Bold" panose="020B0600000101010101" pitchFamily="50" charset="-127"/>
                        </a:rPr>
                        <a:t>나눔스퀘어라운드</a:t>
                      </a:r>
                      <a:r>
                        <a:rPr lang="ko-KR" altLang="en-US" sz="800" dirty="0" smtClean="0">
                          <a:solidFill>
                            <a:schemeClr val="tx1"/>
                          </a:solidFill>
                          <a:latin typeface="나눔스퀘어 Bold" panose="020B0600000101010101" pitchFamily="50" charset="-127"/>
                          <a:ea typeface="나눔스퀘어 Bold" panose="020B0600000101010101" pitchFamily="50" charset="-127"/>
                        </a:rPr>
                        <a:t> </a:t>
                      </a:r>
                      <a:r>
                        <a:rPr lang="en-US" altLang="ko-KR" sz="800" dirty="0" smtClean="0">
                          <a:solidFill>
                            <a:schemeClr val="tx1"/>
                          </a:solidFill>
                          <a:latin typeface="나눔스퀘어 Bold" panose="020B0600000101010101" pitchFamily="50" charset="-127"/>
                          <a:ea typeface="나눔스퀘어 Bold" panose="020B0600000101010101" pitchFamily="50" charset="-127"/>
                        </a:rPr>
                        <a:t>Regular</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2463912"/>
                  </a:ext>
                </a:extLst>
              </a:tr>
              <a:tr h="373350">
                <a:tc>
                  <a:txBody>
                    <a:bodyPr/>
                    <a:lstStyle/>
                    <a:p>
                      <a:pPr marL="0" indent="0" algn="ctr" latinLnBrk="1">
                        <a:lnSpc>
                          <a:spcPct val="12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크기</a:t>
                      </a:r>
                      <a:endParaRPr lang="ko-KR" altLang="en-US" sz="8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size_#1 : 13px,</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size_#2</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r>
                        <a:rPr lang="en-US" altLang="ko-KR" sz="800" dirty="0" smtClean="0">
                          <a:solidFill>
                            <a:schemeClr val="tx1"/>
                          </a:solidFill>
                          <a:latin typeface="나눔스퀘어 Bold" panose="020B0600000101010101" pitchFamily="50" charset="-127"/>
                          <a:ea typeface="나눔스퀘어 Bold" panose="020B0600000101010101" pitchFamily="50" charset="-127"/>
                        </a:rPr>
                        <a:t>: 16px,</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p>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size_#3 : </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24px</a:t>
                      </a:r>
                    </a:p>
                    <a:p>
                      <a:pPr marL="0" indent="0" algn="l" latinLnBrk="1">
                        <a:lnSpc>
                          <a:spcPct val="130000"/>
                        </a:lnSpc>
                        <a:buFont typeface="Arial" panose="020B0604020202020204" pitchFamily="34" charset="0"/>
                        <a:buNone/>
                      </a:pP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사이트 </a:t>
                      </a:r>
                      <a:r>
                        <a:rPr lang="ko-KR" altLang="en-US" sz="800" dirty="0" smtClean="0">
                          <a:solidFill>
                            <a:schemeClr val="tx1"/>
                          </a:solidFill>
                          <a:latin typeface="나눔스퀘어 Bold" panose="020B0600000101010101" pitchFamily="50" charset="-127"/>
                          <a:ea typeface="나눔스퀘어 Bold" panose="020B0600000101010101" pitchFamily="50" charset="-127"/>
                        </a:rPr>
                        <a:t>가로 사이즈 </a:t>
                      </a:r>
                      <a:r>
                        <a:rPr lang="en-US" altLang="ko-KR" sz="800" dirty="0" smtClean="0">
                          <a:solidFill>
                            <a:schemeClr val="tx1"/>
                          </a:solidFill>
                          <a:latin typeface="나눔스퀘어 Bold" panose="020B0600000101010101" pitchFamily="50" charset="-127"/>
                          <a:ea typeface="나눔스퀘어 Bold" panose="020B0600000101010101" pitchFamily="50" charset="-127"/>
                        </a:rPr>
                        <a:t>: 1240px</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773015604"/>
                  </a:ext>
                </a:extLst>
              </a:tr>
              <a:tr h="121096">
                <a:tc>
                  <a:txBody>
                    <a:bodyPr/>
                    <a:lstStyle/>
                    <a:p>
                      <a:pPr marL="0" indent="0" algn="ctr" latinLnBrk="1">
                        <a:lnSpc>
                          <a:spcPct val="12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최적 해상도</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FHD 1920 x 1080</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502992516"/>
                  </a:ext>
                </a:extLst>
              </a:tr>
              <a:tr h="121096">
                <a:tc>
                  <a:txBody>
                    <a:bodyPr/>
                    <a:lstStyle/>
                    <a:p>
                      <a:pPr marL="0" indent="0" algn="ctr" latinLnBrk="1">
                        <a:lnSpc>
                          <a:spcPct val="120000"/>
                        </a:lnSpc>
                        <a:buFont typeface="Arial" panose="020B0604020202020204" pitchFamily="34" charset="0"/>
                        <a:buNone/>
                      </a:pPr>
                      <a:r>
                        <a:rPr lang="ko-KR" altLang="en-US" sz="800" dirty="0" smtClean="0">
                          <a:solidFill>
                            <a:schemeClr val="tx1"/>
                          </a:solidFill>
                          <a:latin typeface="나눔스퀘어 Bold" panose="020B0600000101010101" pitchFamily="50" charset="-127"/>
                          <a:ea typeface="나눔스퀘어 Bold" panose="020B0600000101010101" pitchFamily="50" charset="-127"/>
                        </a:rPr>
                        <a:t>지원 웹 브라우저</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indent="0" algn="l" latinLnBrk="1">
                        <a:lnSpc>
                          <a:spcPct val="130000"/>
                        </a:lnSpc>
                        <a:buFont typeface="Arial" panose="020B0604020202020204" pitchFamily="34" charset="0"/>
                        <a:buNone/>
                      </a:pPr>
                      <a:r>
                        <a:rPr lang="en-US" altLang="ko-KR" sz="800" dirty="0" smtClean="0">
                          <a:solidFill>
                            <a:schemeClr val="tx1"/>
                          </a:solidFill>
                          <a:latin typeface="나눔스퀘어 Bold" panose="020B0600000101010101" pitchFamily="50" charset="-127"/>
                          <a:ea typeface="나눔스퀘어 Bold" panose="020B0600000101010101" pitchFamily="50" charset="-127"/>
                        </a:rPr>
                        <a:t>Google</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Chrome, Internet Explorer 9 </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버전</a:t>
                      </a:r>
                      <a:r>
                        <a:rPr lang="en-US" altLang="ko-KR" sz="800" baseline="0" dirty="0" smtClean="0">
                          <a:solidFill>
                            <a:schemeClr val="tx1"/>
                          </a:solidFill>
                          <a:latin typeface="나눔스퀘어 Bold" panose="020B0600000101010101" pitchFamily="50" charset="-127"/>
                          <a:ea typeface="나눔스퀘어 Bold" panose="020B0600000101010101" pitchFamily="50" charset="-127"/>
                        </a:rPr>
                        <a:t> </a:t>
                      </a:r>
                      <a:r>
                        <a:rPr lang="ko-KR" altLang="en-US" sz="800" baseline="0" dirty="0" smtClean="0">
                          <a:solidFill>
                            <a:schemeClr val="tx1"/>
                          </a:solidFill>
                          <a:latin typeface="나눔스퀘어 Bold" panose="020B0600000101010101" pitchFamily="50" charset="-127"/>
                          <a:ea typeface="나눔스퀘어 Bold" panose="020B0600000101010101" pitchFamily="50" charset="-127"/>
                        </a:rPr>
                        <a:t>이상</a:t>
                      </a:r>
                      <a:endParaRPr lang="en-US" altLang="ko-KR" sz="800" dirty="0">
                        <a:solidFill>
                          <a:schemeClr val="tx1"/>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noFill/>
                      <a:prstDash val="sysDot"/>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90935818"/>
                  </a:ext>
                </a:extLst>
              </a:tr>
            </a:tbl>
          </a:graphicData>
        </a:graphic>
      </p:graphicFrame>
      <p:sp>
        <p:nvSpPr>
          <p:cNvPr id="5" name="TextBox 4">
            <a:extLst>
              <a:ext uri="{FF2B5EF4-FFF2-40B4-BE49-F238E27FC236}">
                <a16:creationId xmlns:a16="http://schemas.microsoft.com/office/drawing/2014/main" id="{67F700A4-35BE-48E8-B4CE-95643D148D21}"/>
              </a:ext>
            </a:extLst>
          </p:cNvPr>
          <p:cNvSpPr txBox="1"/>
          <p:nvPr/>
        </p:nvSpPr>
        <p:spPr>
          <a:xfrm>
            <a:off x="11780252" y="106980"/>
            <a:ext cx="248786" cy="230832"/>
          </a:xfrm>
          <a:prstGeom prst="rect">
            <a:avLst/>
          </a:prstGeom>
          <a:noFill/>
        </p:spPr>
        <p:txBody>
          <a:bodyPr wrap="none" rtlCol="0">
            <a:spAutoFit/>
          </a:bodyPr>
          <a:lstStyle/>
          <a:p>
            <a:fld id="{944918D1-1C8F-48E6-92D4-4089F97E8793}" type="slidenum">
              <a:rPr lang="ko-KR" altLang="en-US" sz="900" smtClean="0"/>
              <a:t>3</a:t>
            </a:fld>
            <a:endParaRPr lang="ko-KR" altLang="en-US" sz="900" dirty="0"/>
          </a:p>
        </p:txBody>
      </p:sp>
    </p:spTree>
    <p:extLst>
      <p:ext uri="{BB962C8B-B14F-4D97-AF65-F5344CB8AC3E}">
        <p14:creationId xmlns:p14="http://schemas.microsoft.com/office/powerpoint/2010/main" val="39828231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827" y="404664"/>
            <a:ext cx="7170373" cy="64533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11" name="Google Shape;371;p18"/>
          <p:cNvSpPr/>
          <p:nvPr/>
        </p:nvSpPr>
        <p:spPr>
          <a:xfrm>
            <a:off x="1311880" y="1883238"/>
            <a:ext cx="6015876" cy="32162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66325" y="5946408"/>
            <a:ext cx="798803"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374;p18"/>
          <p:cNvSpPr/>
          <p:nvPr/>
        </p:nvSpPr>
        <p:spPr>
          <a:xfrm>
            <a:off x="2271952" y="5946416"/>
            <a:ext cx="428965"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355936" y="6063379"/>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271956" y="6240659"/>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66335" y="6240665"/>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35868338"/>
              </p:ext>
            </p:extLst>
          </p:nvPr>
        </p:nvGraphicFramePr>
        <p:xfrm>
          <a:off x="8688288" y="476673"/>
          <a:ext cx="3384376" cy="247326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씨</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등을 변경하거나 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WYSIWIG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에디터이다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게시글의 내용을 입력하는 폼이다.</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BO-02,</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11880" y="2204862"/>
            <a:ext cx="6015876" cy="36136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268550" y="6065719"/>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70483" y="1601657"/>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342817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538" y="407104"/>
            <a:ext cx="7167662" cy="645089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커뮤니티</a:t>
            </a:r>
          </a:p>
        </p:txBody>
      </p:sp>
      <p:sp>
        <p:nvSpPr>
          <p:cNvPr id="11" name="Google Shape;371;p18"/>
          <p:cNvSpPr/>
          <p:nvPr/>
        </p:nvSpPr>
        <p:spPr>
          <a:xfrm>
            <a:off x="1311880" y="1883238"/>
            <a:ext cx="6015876" cy="32162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66325" y="5946408"/>
            <a:ext cx="798803"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374;p18"/>
          <p:cNvSpPr/>
          <p:nvPr/>
        </p:nvSpPr>
        <p:spPr>
          <a:xfrm>
            <a:off x="2271952" y="5946416"/>
            <a:ext cx="428965" cy="25198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355936" y="6063379"/>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271956" y="6240659"/>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66335" y="6240665"/>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8-5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21416778"/>
              </p:ext>
            </p:extLst>
          </p:nvPr>
        </p:nvGraphicFramePr>
        <p:xfrm>
          <a:off x="8688288" y="476673"/>
          <a:ext cx="3384376" cy="268663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씨</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등을 변경하거나 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WYSIWIG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에디터이다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게시글의 내용을 입력하는 폼이다.</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BO-03,</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8-2로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기존에 첨부한 파일을 다운로드한다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143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073973"/>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11880" y="2204862"/>
            <a:ext cx="6015876" cy="36136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268550" y="6065719"/>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70483" y="1601657"/>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376;p18"/>
          <p:cNvSpPr/>
          <p:nvPr/>
        </p:nvSpPr>
        <p:spPr>
          <a:xfrm>
            <a:off x="5343272" y="6061039"/>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54;p17"/>
          <p:cNvSpPr/>
          <p:nvPr/>
        </p:nvSpPr>
        <p:spPr>
          <a:xfrm>
            <a:off x="4570224" y="6061039"/>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2358192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948" y="692696"/>
            <a:ext cx="5633680" cy="5830859"/>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411;p20"/>
          <p:cNvSpPr/>
          <p:nvPr/>
        </p:nvSpPr>
        <p:spPr>
          <a:xfrm rot="5400000">
            <a:off x="4072357" y="1940095"/>
            <a:ext cx="343760" cy="82320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412;p20"/>
          <p:cNvSpPr/>
          <p:nvPr/>
        </p:nvSpPr>
        <p:spPr>
          <a:xfrm>
            <a:off x="4853551" y="2235583"/>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413;p20"/>
          <p:cNvSpPr/>
          <p:nvPr/>
        </p:nvSpPr>
        <p:spPr>
          <a:xfrm rot="5400000">
            <a:off x="6186472" y="2798351"/>
            <a:ext cx="251121" cy="74115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414;p20"/>
          <p:cNvSpPr/>
          <p:nvPr/>
        </p:nvSpPr>
        <p:spPr>
          <a:xfrm>
            <a:off x="6745375" y="3065229"/>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415;p20"/>
          <p:cNvSpPr/>
          <p:nvPr/>
        </p:nvSpPr>
        <p:spPr>
          <a:xfrm>
            <a:off x="2526610" y="3784645"/>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416;p20"/>
          <p:cNvSpPr/>
          <p:nvPr/>
        </p:nvSpPr>
        <p:spPr>
          <a:xfrm>
            <a:off x="5640895" y="5906093"/>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417;p20"/>
          <p:cNvSpPr/>
          <p:nvPr/>
        </p:nvSpPr>
        <p:spPr>
          <a:xfrm rot="5400000">
            <a:off x="3721245" y="3535878"/>
            <a:ext cx="808690" cy="27781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418;p20"/>
          <p:cNvSpPr/>
          <p:nvPr/>
        </p:nvSpPr>
        <p:spPr>
          <a:xfrm rot="5400000">
            <a:off x="3994550" y="4625927"/>
            <a:ext cx="251121" cy="276772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419;p20"/>
          <p:cNvSpPr/>
          <p:nvPr/>
        </p:nvSpPr>
        <p:spPr>
          <a:xfrm rot="5400000">
            <a:off x="1614081" y="1419039"/>
            <a:ext cx="1278600" cy="13141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420;p20"/>
          <p:cNvSpPr/>
          <p:nvPr/>
        </p:nvSpPr>
        <p:spPr>
          <a:xfrm>
            <a:off x="2970887" y="1972427"/>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421;p20"/>
          <p:cNvSpPr/>
          <p:nvPr/>
        </p:nvSpPr>
        <p:spPr>
          <a:xfrm rot="5400000">
            <a:off x="1437511" y="3031869"/>
            <a:ext cx="289921" cy="17129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422;p20"/>
          <p:cNvSpPr/>
          <p:nvPr/>
        </p:nvSpPr>
        <p:spPr>
          <a:xfrm>
            <a:off x="5640894" y="4821254"/>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9-1</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730807029"/>
              </p:ext>
            </p:extLst>
          </p:nvPr>
        </p:nvGraphicFramePr>
        <p:xfrm>
          <a:off x="8688288" y="476673"/>
          <a:ext cx="3384376" cy="295659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lvl="0" indent="0" algn="ctr" rtl="0">
                        <a:spcBef>
                          <a:spcPts val="0"/>
                        </a:spcBef>
                        <a:spcAft>
                          <a:spcPts val="0"/>
                        </a:spcAft>
                        <a:buNone/>
                      </a:pPr>
                      <a:r>
                        <a:rPr lang="en-US" sz="800" dirty="0">
                          <a:latin typeface="나눔스퀘어" panose="020B0600000101010101" pitchFamily="50" charset="-127"/>
                          <a:ea typeface="나눔스퀘어" panose="020B0600000101010101" pitchFamily="50" charset="-127"/>
                        </a:rPr>
                        <a:t>01</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en-US" sz="800" dirty="0">
                          <a:latin typeface="나눔스퀘어" panose="020B0600000101010101" pitchFamily="50" charset="-127"/>
                          <a:ea typeface="나눔스퀘어" panose="020B0600000101010101" pitchFamily="50" charset="-127"/>
                        </a:rPr>
                        <a:t>1~3</a:t>
                      </a:r>
                      <a:r>
                        <a:rPr lang="en-US" sz="800" dirty="0" smtClean="0">
                          <a:latin typeface="나눔스퀘어" panose="020B0600000101010101" pitchFamily="50" charset="-127"/>
                          <a:ea typeface="나눔스퀘어" panose="020B0600000101010101" pitchFamily="50" charset="-127"/>
                        </a:rPr>
                        <a:t>위</a:t>
                      </a:r>
                      <a:r>
                        <a:rPr lang="ko-KR" altLang="en-US" sz="800" dirty="0" smtClean="0">
                          <a:latin typeface="나눔스퀘어" panose="020B0600000101010101" pitchFamily="50" charset="-127"/>
                          <a:ea typeface="나눔스퀘어" panose="020B0600000101010101" pitchFamily="50" charset="-127"/>
                        </a:rPr>
                        <a:t>에</a:t>
                      </a:r>
                      <a:r>
                        <a:rPr lang="en-US" sz="800" dirty="0" smtClean="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금,은,동</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사진을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삽입한다</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02</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1~3</a:t>
                      </a:r>
                      <a:r>
                        <a:rPr lang="en-US" sz="800" dirty="0" smtClean="0">
                          <a:latin typeface="나눔스퀘어" panose="020B0600000101010101" pitchFamily="50" charset="-127"/>
                          <a:ea typeface="나눔스퀘어" panose="020B0600000101010101" pitchFamily="50" charset="-127"/>
                        </a:rPr>
                        <a:t>위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닉네임</a:t>
                      </a:r>
                      <a:r>
                        <a:rPr lang="ko-KR" altLang="en-US" sz="800" dirty="0" smtClean="0">
                          <a:latin typeface="나눔스퀘어" panose="020B0600000101010101" pitchFamily="50" charset="-127"/>
                          <a:ea typeface="나눔스퀘어" panose="020B0600000101010101" pitchFamily="50" charset="-127"/>
                        </a:rPr>
                        <a:t>이 나타난다</a:t>
                      </a:r>
                      <a:r>
                        <a:rPr lang="en-US" altLang="ko-KR" sz="800" baseline="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03</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1~3위인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수익률을</a:t>
                      </a:r>
                      <a:r>
                        <a:rPr lang="ko-KR" altLang="en-US" sz="800" dirty="0" smtClean="0">
                          <a:latin typeface="나눔스퀘어" panose="020B0600000101010101" pitchFamily="50" charset="-127"/>
                          <a:ea typeface="나눔스퀘어" panose="020B0600000101010101" pitchFamily="50" charset="-127"/>
                        </a:rPr>
                        <a:t>이 나타난다</a:t>
                      </a:r>
                      <a:r>
                        <a:rPr lang="en-US" altLang="ko-KR" sz="80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04</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a:latin typeface="나눔스퀘어" panose="020B0600000101010101" pitchFamily="50" charset="-127"/>
                          <a:ea typeface="나눔스퀘어" panose="020B0600000101010101" pitchFamily="50" charset="-127"/>
                        </a:rPr>
                        <a:t>순위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경쟁에</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참가한</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전체</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인원의</a:t>
                      </a:r>
                      <a:r>
                        <a:rPr lang="en-US" sz="800" dirty="0">
                          <a:latin typeface="나눔스퀘어" panose="020B0600000101010101" pitchFamily="50" charset="-127"/>
                          <a:ea typeface="나눔스퀘어" panose="020B0600000101010101" pitchFamily="50" charset="-127"/>
                        </a:rPr>
                        <a:t> </a:t>
                      </a:r>
                      <a:r>
                        <a:rPr lang="en-US" sz="800" dirty="0" smtClean="0">
                          <a:latin typeface="나눔스퀘어" panose="020B0600000101010101" pitchFamily="50" charset="-127"/>
                          <a:ea typeface="나눔스퀘어" panose="020B0600000101010101" pitchFamily="50" charset="-127"/>
                        </a:rPr>
                        <a:t>수</a:t>
                      </a:r>
                      <a:r>
                        <a:rPr lang="ko-KR" altLang="en-US" sz="800" dirty="0" smtClean="0">
                          <a:latin typeface="나눔스퀘어" panose="020B0600000101010101" pitchFamily="50" charset="-127"/>
                          <a:ea typeface="나눔스퀘어" panose="020B0600000101010101" pitchFamily="50" charset="-127"/>
                        </a:rPr>
                        <a:t>가 나타난다</a:t>
                      </a:r>
                      <a:r>
                        <a:rPr lang="en-US" altLang="ko-KR" sz="80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05</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4~10위인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닉네임과</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수익률을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DB에서</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불러온다</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06</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상태인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경우</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자신의</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순위와</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닉네임</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수익률이</a:t>
                      </a:r>
                      <a:r>
                        <a:rPr lang="en-US" sz="800" baseline="0" dirty="0" smtClean="0">
                          <a:latin typeface="나눔스퀘어" panose="020B0600000101010101" pitchFamily="50" charset="-127"/>
                          <a:ea typeface="나눔스퀘어" panose="020B0600000101010101" pitchFamily="50" charset="-127"/>
                        </a:rPr>
                        <a:t> </a:t>
                      </a:r>
                      <a:r>
                        <a:rPr lang="ko-KR" altLang="en-US" sz="800" baseline="0" dirty="0" smtClean="0">
                          <a:latin typeface="나눔스퀘어" panose="020B0600000101010101" pitchFamily="50" charset="-127"/>
                          <a:ea typeface="나눔스퀘어" panose="020B0600000101010101" pitchFamily="50" charset="-127"/>
                        </a:rPr>
                        <a:t>나타난다</a:t>
                      </a:r>
                      <a:r>
                        <a:rPr lang="en-US" altLang="ko-KR" sz="800" baseline="0" dirty="0" smtClean="0">
                          <a:latin typeface="나눔스퀘어" panose="020B0600000101010101" pitchFamily="50" charset="-127"/>
                          <a:ea typeface="나눔스퀘어" panose="020B0600000101010101" pitchFamily="50" charset="-127"/>
                        </a:rPr>
                        <a:t>.</a:t>
                      </a:r>
                      <a:endParaRPr sz="800" dirty="0" smtClean="0">
                        <a:latin typeface="나눔스퀘어" panose="020B0600000101010101" pitchFamily="50" charset="-127"/>
                        <a:ea typeface="나눔스퀘어" panose="020B0600000101010101" pitchFamily="50" charset="-127"/>
                      </a:endParaRPr>
                    </a:p>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로그아웃</a:t>
                      </a:r>
                      <a:r>
                        <a:rPr lang="en-US" sz="800" dirty="0" smtClean="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상태인</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경우</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아무것도</a:t>
                      </a:r>
                      <a:r>
                        <a:rPr lang="en-US" sz="800" dirty="0">
                          <a:latin typeface="나눔스퀘어" panose="020B0600000101010101" pitchFamily="50" charset="-127"/>
                          <a:ea typeface="나눔스퀘어" panose="020B0600000101010101" pitchFamily="50" charset="-127"/>
                        </a:rPr>
                        <a:t> </a:t>
                      </a:r>
                      <a:r>
                        <a:rPr lang="ko-KR" altLang="en-US" sz="800" dirty="0" smtClean="0">
                          <a:latin typeface="나눔스퀘어" panose="020B0600000101010101" pitchFamily="50" charset="-127"/>
                          <a:ea typeface="나눔스퀘어" panose="020B0600000101010101" pitchFamily="50" charset="-127"/>
                        </a:rPr>
                        <a:t>나타나</a:t>
                      </a:r>
                      <a:r>
                        <a:rPr lang="en-US" sz="800" dirty="0" smtClean="0">
                          <a:latin typeface="나눔스퀘어" panose="020B0600000101010101" pitchFamily="50" charset="-127"/>
                          <a:ea typeface="나눔스퀘어" panose="020B0600000101010101" pitchFamily="50" charset="-127"/>
                        </a:rPr>
                        <a:t>지 </a:t>
                      </a:r>
                      <a:r>
                        <a:rPr lang="en-US" sz="800" dirty="0" err="1">
                          <a:latin typeface="나눔스퀘어" panose="020B0600000101010101" pitchFamily="50" charset="-127"/>
                          <a:ea typeface="나눔스퀘어" panose="020B0600000101010101" pitchFamily="50" charset="-127"/>
                        </a:rPr>
                        <a:t>않는다</a:t>
                      </a:r>
                      <a:r>
                        <a:rPr lang="en-US" sz="800" dirty="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4825919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랭킹</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pic>
        <p:nvPicPr>
          <p:cNvPr id="6" name="Google Shape;406;p20"/>
          <p:cNvPicPr preferRelativeResize="0"/>
          <p:nvPr/>
        </p:nvPicPr>
        <p:blipFill rotWithShape="1">
          <a:blip r:embed="rId2">
            <a:alphaModFix/>
          </a:blip>
          <a:srcRect l="18716" t="1484" r="15472" b="869"/>
          <a:stretch/>
        </p:blipFill>
        <p:spPr>
          <a:xfrm>
            <a:off x="623392" y="836712"/>
            <a:ext cx="7376619" cy="5472608"/>
          </a:xfrm>
          <a:prstGeom prst="rect">
            <a:avLst/>
          </a:prstGeom>
          <a:noFill/>
          <a:ln w="9525" cap="flat" cmpd="sng">
            <a:noFill/>
            <a:prstDash val="solid"/>
            <a:round/>
            <a:headEnd type="none" w="sm" len="sm"/>
            <a:tailEnd type="none" w="sm" len="sm"/>
          </a:ln>
        </p:spPr>
      </p:pic>
      <p:sp>
        <p:nvSpPr>
          <p:cNvPr id="9" name="Google Shape;411;p20"/>
          <p:cNvSpPr/>
          <p:nvPr/>
        </p:nvSpPr>
        <p:spPr>
          <a:xfrm rot="5400000">
            <a:off x="4072357" y="1940095"/>
            <a:ext cx="343760" cy="82320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412;p20"/>
          <p:cNvSpPr/>
          <p:nvPr/>
        </p:nvSpPr>
        <p:spPr>
          <a:xfrm>
            <a:off x="4853551" y="2235583"/>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413;p20"/>
          <p:cNvSpPr/>
          <p:nvPr/>
        </p:nvSpPr>
        <p:spPr>
          <a:xfrm rot="5400000">
            <a:off x="6186472" y="2798351"/>
            <a:ext cx="251121" cy="74115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414;p20"/>
          <p:cNvSpPr/>
          <p:nvPr/>
        </p:nvSpPr>
        <p:spPr>
          <a:xfrm>
            <a:off x="6745375" y="3065229"/>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415;p20"/>
          <p:cNvSpPr/>
          <p:nvPr/>
        </p:nvSpPr>
        <p:spPr>
          <a:xfrm>
            <a:off x="2526610" y="3784645"/>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416;p20"/>
          <p:cNvSpPr/>
          <p:nvPr/>
        </p:nvSpPr>
        <p:spPr>
          <a:xfrm>
            <a:off x="5640895" y="5906093"/>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417;p20"/>
          <p:cNvSpPr/>
          <p:nvPr/>
        </p:nvSpPr>
        <p:spPr>
          <a:xfrm rot="5400000">
            <a:off x="3721245" y="3535878"/>
            <a:ext cx="808690" cy="27781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418;p20"/>
          <p:cNvSpPr/>
          <p:nvPr/>
        </p:nvSpPr>
        <p:spPr>
          <a:xfrm rot="5400000">
            <a:off x="3994550" y="4625927"/>
            <a:ext cx="251121" cy="276772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419;p20"/>
          <p:cNvSpPr/>
          <p:nvPr/>
        </p:nvSpPr>
        <p:spPr>
          <a:xfrm rot="5400000">
            <a:off x="1614081" y="1419039"/>
            <a:ext cx="1278600" cy="13141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420;p20"/>
          <p:cNvSpPr/>
          <p:nvPr/>
        </p:nvSpPr>
        <p:spPr>
          <a:xfrm>
            <a:off x="2970887" y="1972427"/>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421;p20"/>
          <p:cNvSpPr/>
          <p:nvPr/>
        </p:nvSpPr>
        <p:spPr>
          <a:xfrm rot="5400000">
            <a:off x="1437511" y="3031869"/>
            <a:ext cx="289921" cy="17129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422;p20"/>
          <p:cNvSpPr/>
          <p:nvPr/>
        </p:nvSpPr>
        <p:spPr>
          <a:xfrm>
            <a:off x="5640894" y="4821254"/>
            <a:ext cx="597675" cy="20739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9-1</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942761704"/>
              </p:ext>
            </p:extLst>
          </p:nvPr>
        </p:nvGraphicFramePr>
        <p:xfrm>
          <a:off x="8688288" y="476673"/>
          <a:ext cx="3384376" cy="295659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lvl="0" indent="0" algn="ctr" rtl="0">
                        <a:spcBef>
                          <a:spcPts val="0"/>
                        </a:spcBef>
                        <a:spcAft>
                          <a:spcPts val="0"/>
                        </a:spcAft>
                        <a:buNone/>
                      </a:pPr>
                      <a:r>
                        <a:rPr lang="en-US" sz="800" dirty="0">
                          <a:latin typeface="나눔스퀘어" panose="020B0600000101010101" pitchFamily="50" charset="-127"/>
                          <a:ea typeface="나눔스퀘어" panose="020B0600000101010101" pitchFamily="50" charset="-127"/>
                        </a:rPr>
                        <a:t>01</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en-US" sz="800" dirty="0">
                          <a:latin typeface="나눔스퀘어" panose="020B0600000101010101" pitchFamily="50" charset="-127"/>
                          <a:ea typeface="나눔스퀘어" panose="020B0600000101010101" pitchFamily="50" charset="-127"/>
                        </a:rPr>
                        <a:t>1~3</a:t>
                      </a:r>
                      <a:r>
                        <a:rPr lang="en-US" sz="800" dirty="0" smtClean="0">
                          <a:latin typeface="나눔스퀘어" panose="020B0600000101010101" pitchFamily="50" charset="-127"/>
                          <a:ea typeface="나눔스퀘어" panose="020B0600000101010101" pitchFamily="50" charset="-127"/>
                        </a:rPr>
                        <a:t>위</a:t>
                      </a:r>
                      <a:r>
                        <a:rPr lang="ko-KR" altLang="en-US" sz="800" dirty="0" smtClean="0">
                          <a:latin typeface="나눔스퀘어" panose="020B0600000101010101" pitchFamily="50" charset="-127"/>
                          <a:ea typeface="나눔스퀘어" panose="020B0600000101010101" pitchFamily="50" charset="-127"/>
                        </a:rPr>
                        <a:t>에</a:t>
                      </a:r>
                      <a:r>
                        <a:rPr lang="en-US" sz="800" dirty="0" smtClean="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금,은,동</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사진을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삽입한다</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02</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1~3</a:t>
                      </a:r>
                      <a:r>
                        <a:rPr lang="en-US" sz="800" dirty="0" smtClean="0">
                          <a:latin typeface="나눔스퀘어" panose="020B0600000101010101" pitchFamily="50" charset="-127"/>
                          <a:ea typeface="나눔스퀘어" panose="020B0600000101010101" pitchFamily="50" charset="-127"/>
                        </a:rPr>
                        <a:t>위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닉네임</a:t>
                      </a:r>
                      <a:r>
                        <a:rPr lang="ko-KR" altLang="en-US" sz="800" dirty="0" smtClean="0">
                          <a:latin typeface="나눔스퀘어" panose="020B0600000101010101" pitchFamily="50" charset="-127"/>
                          <a:ea typeface="나눔스퀘어" panose="020B0600000101010101" pitchFamily="50" charset="-127"/>
                        </a:rPr>
                        <a:t>이 나타난다</a:t>
                      </a:r>
                      <a:r>
                        <a:rPr lang="en-US" altLang="ko-KR" sz="800" baseline="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03</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1~3위인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수익률을</a:t>
                      </a:r>
                      <a:r>
                        <a:rPr lang="ko-KR" altLang="en-US" sz="800" dirty="0" smtClean="0">
                          <a:latin typeface="나눔스퀘어" panose="020B0600000101010101" pitchFamily="50" charset="-127"/>
                          <a:ea typeface="나눔스퀘어" panose="020B0600000101010101" pitchFamily="50" charset="-127"/>
                        </a:rPr>
                        <a:t>이 나타난다</a:t>
                      </a:r>
                      <a:r>
                        <a:rPr lang="en-US" altLang="ko-KR" sz="80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04</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a:latin typeface="나눔스퀘어" panose="020B0600000101010101" pitchFamily="50" charset="-127"/>
                          <a:ea typeface="나눔스퀘어" panose="020B0600000101010101" pitchFamily="50" charset="-127"/>
                        </a:rPr>
                        <a:t>순위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경쟁에</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참가한</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전체</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인원의</a:t>
                      </a:r>
                      <a:r>
                        <a:rPr lang="en-US" sz="800" dirty="0">
                          <a:latin typeface="나눔스퀘어" panose="020B0600000101010101" pitchFamily="50" charset="-127"/>
                          <a:ea typeface="나눔스퀘어" panose="020B0600000101010101" pitchFamily="50" charset="-127"/>
                        </a:rPr>
                        <a:t> </a:t>
                      </a:r>
                      <a:r>
                        <a:rPr lang="en-US" sz="800" dirty="0" smtClean="0">
                          <a:latin typeface="나눔스퀘어" panose="020B0600000101010101" pitchFamily="50" charset="-127"/>
                          <a:ea typeface="나눔스퀘어" panose="020B0600000101010101" pitchFamily="50" charset="-127"/>
                        </a:rPr>
                        <a:t>수</a:t>
                      </a:r>
                      <a:r>
                        <a:rPr lang="ko-KR" altLang="en-US" sz="800" dirty="0" smtClean="0">
                          <a:latin typeface="나눔스퀘어" panose="020B0600000101010101" pitchFamily="50" charset="-127"/>
                          <a:ea typeface="나눔스퀘어" panose="020B0600000101010101" pitchFamily="50" charset="-127"/>
                        </a:rPr>
                        <a:t>가 나타난다</a:t>
                      </a:r>
                      <a:r>
                        <a:rPr lang="en-US" altLang="ko-KR" sz="800" dirty="0" smtClean="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05</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a:latin typeface="나눔스퀘어" panose="020B0600000101010101" pitchFamily="50" charset="-127"/>
                          <a:ea typeface="나눔스퀘어" panose="020B0600000101010101" pitchFamily="50" charset="-127"/>
                        </a:rPr>
                        <a:t>4~10위인 </a:t>
                      </a:r>
                      <a:r>
                        <a:rPr lang="en-US" sz="800" dirty="0" err="1">
                          <a:latin typeface="나눔스퀘어" panose="020B0600000101010101" pitchFamily="50" charset="-127"/>
                          <a:ea typeface="나눔스퀘어" panose="020B0600000101010101" pitchFamily="50" charset="-127"/>
                        </a:rPr>
                        <a:t>회원의</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닉네임과</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수익률을</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DB에서</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불러온다</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lvl="0" indent="0" algn="ctr" rtl="0">
                        <a:spcBef>
                          <a:spcPts val="0"/>
                        </a:spcBef>
                        <a:spcAft>
                          <a:spcPts val="0"/>
                        </a:spcAft>
                        <a:buNone/>
                      </a:pPr>
                      <a:r>
                        <a:rPr lang="en-US" sz="800">
                          <a:latin typeface="나눔스퀘어" panose="020B0600000101010101" pitchFamily="50" charset="-127"/>
                          <a:ea typeface="나눔스퀘어" panose="020B0600000101010101" pitchFamily="50" charset="-127"/>
                        </a:rPr>
                        <a:t>06</a:t>
                      </a:r>
                      <a:endParaRPr sz="80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상태인</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경우</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자신의</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순위와</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닉네임</a:t>
                      </a:r>
                      <a:r>
                        <a:rPr lang="en-US" sz="800" dirty="0" smtClean="0">
                          <a:latin typeface="나눔스퀘어" panose="020B0600000101010101" pitchFamily="50" charset="-127"/>
                          <a:ea typeface="나눔스퀘어" panose="020B0600000101010101" pitchFamily="50" charset="-127"/>
                        </a:rPr>
                        <a:t>, </a:t>
                      </a:r>
                      <a:r>
                        <a:rPr lang="en-US" sz="800" dirty="0" err="1" smtClean="0">
                          <a:latin typeface="나눔스퀘어" panose="020B0600000101010101" pitchFamily="50" charset="-127"/>
                          <a:ea typeface="나눔스퀘어" panose="020B0600000101010101" pitchFamily="50" charset="-127"/>
                        </a:rPr>
                        <a:t>수익률이</a:t>
                      </a:r>
                      <a:r>
                        <a:rPr lang="en-US" sz="800" baseline="0" dirty="0" smtClean="0">
                          <a:latin typeface="나눔스퀘어" panose="020B0600000101010101" pitchFamily="50" charset="-127"/>
                          <a:ea typeface="나눔스퀘어" panose="020B0600000101010101" pitchFamily="50" charset="-127"/>
                        </a:rPr>
                        <a:t> </a:t>
                      </a:r>
                      <a:r>
                        <a:rPr lang="ko-KR" altLang="en-US" sz="800" baseline="0" dirty="0" smtClean="0">
                          <a:latin typeface="나눔스퀘어" panose="020B0600000101010101" pitchFamily="50" charset="-127"/>
                          <a:ea typeface="나눔스퀘어" panose="020B0600000101010101" pitchFamily="50" charset="-127"/>
                        </a:rPr>
                        <a:t>나타난다</a:t>
                      </a:r>
                      <a:r>
                        <a:rPr lang="en-US" altLang="ko-KR" sz="800" baseline="0" dirty="0" smtClean="0">
                          <a:latin typeface="나눔스퀘어" panose="020B0600000101010101" pitchFamily="50" charset="-127"/>
                          <a:ea typeface="나눔스퀘어" panose="020B0600000101010101" pitchFamily="50" charset="-127"/>
                        </a:rPr>
                        <a:t>.</a:t>
                      </a:r>
                      <a:endParaRPr sz="800" dirty="0" smtClean="0">
                        <a:latin typeface="나눔스퀘어" panose="020B0600000101010101" pitchFamily="50" charset="-127"/>
                        <a:ea typeface="나눔스퀘어" panose="020B0600000101010101" pitchFamily="50" charset="-127"/>
                      </a:endParaRPr>
                    </a:p>
                    <a:p>
                      <a:pPr marL="0" lvl="0" indent="0" algn="l" rtl="0">
                        <a:spcBef>
                          <a:spcPts val="0"/>
                        </a:spcBef>
                        <a:spcAft>
                          <a:spcPts val="0"/>
                        </a:spcAft>
                        <a:buNone/>
                      </a:pPr>
                      <a:r>
                        <a:rPr lang="en-US" sz="800" dirty="0" err="1" smtClean="0">
                          <a:latin typeface="나눔스퀘어" panose="020B0600000101010101" pitchFamily="50" charset="-127"/>
                          <a:ea typeface="나눔스퀘어" panose="020B0600000101010101" pitchFamily="50" charset="-127"/>
                        </a:rPr>
                        <a:t>로그아웃</a:t>
                      </a:r>
                      <a:r>
                        <a:rPr lang="en-US" sz="800" dirty="0" smtClean="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상태인</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경우</a:t>
                      </a:r>
                      <a:r>
                        <a:rPr lang="en-US" sz="800" dirty="0">
                          <a:latin typeface="나눔스퀘어" panose="020B0600000101010101" pitchFamily="50" charset="-127"/>
                          <a:ea typeface="나눔스퀘어" panose="020B0600000101010101" pitchFamily="50" charset="-127"/>
                        </a:rPr>
                        <a:t>, </a:t>
                      </a:r>
                      <a:r>
                        <a:rPr lang="en-US" sz="800" dirty="0" err="1">
                          <a:latin typeface="나눔스퀘어" panose="020B0600000101010101" pitchFamily="50" charset="-127"/>
                          <a:ea typeface="나눔스퀘어" panose="020B0600000101010101" pitchFamily="50" charset="-127"/>
                        </a:rPr>
                        <a:t>아무것도</a:t>
                      </a:r>
                      <a:r>
                        <a:rPr lang="en-US" sz="800" dirty="0">
                          <a:latin typeface="나눔스퀘어" panose="020B0600000101010101" pitchFamily="50" charset="-127"/>
                          <a:ea typeface="나눔스퀘어" panose="020B0600000101010101" pitchFamily="50" charset="-127"/>
                        </a:rPr>
                        <a:t> </a:t>
                      </a:r>
                      <a:r>
                        <a:rPr lang="ko-KR" altLang="en-US" sz="800" dirty="0" smtClean="0">
                          <a:latin typeface="나눔스퀘어" panose="020B0600000101010101" pitchFamily="50" charset="-127"/>
                          <a:ea typeface="나눔스퀘어" panose="020B0600000101010101" pitchFamily="50" charset="-127"/>
                        </a:rPr>
                        <a:t>나타나</a:t>
                      </a:r>
                      <a:r>
                        <a:rPr lang="en-US" sz="800" dirty="0" smtClean="0">
                          <a:latin typeface="나눔스퀘어" panose="020B0600000101010101" pitchFamily="50" charset="-127"/>
                          <a:ea typeface="나눔스퀘어" panose="020B0600000101010101" pitchFamily="50" charset="-127"/>
                        </a:rPr>
                        <a:t>지 </a:t>
                      </a:r>
                      <a:r>
                        <a:rPr lang="en-US" sz="800" dirty="0" err="1">
                          <a:latin typeface="나눔스퀘어" panose="020B0600000101010101" pitchFamily="50" charset="-127"/>
                          <a:ea typeface="나눔스퀘어" panose="020B0600000101010101" pitchFamily="50" charset="-127"/>
                        </a:rPr>
                        <a:t>않는다</a:t>
                      </a:r>
                      <a:r>
                        <a:rPr lang="en-US" sz="800" dirty="0">
                          <a:latin typeface="나눔스퀘어" panose="020B0600000101010101" pitchFamily="50" charset="-127"/>
                          <a:ea typeface="나눔스퀘어" panose="020B0600000101010101" pitchFamily="50" charset="-127"/>
                        </a:rPr>
                        <a:t>.</a:t>
                      </a:r>
                      <a:endParaRPr sz="800" dirty="0">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US-01,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RK-01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20167744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a:extLst>
              <a:ext uri="{28A0092B-C50C-407E-A947-70E740481C1C}">
                <a14:useLocalDpi xmlns:a14="http://schemas.microsoft.com/office/drawing/2010/main" val="0"/>
              </a:ext>
            </a:extLst>
          </a:blip>
          <a:srcRect l="9219" r="10735" b="68500"/>
          <a:stretch/>
        </p:blipFill>
        <p:spPr>
          <a:xfrm>
            <a:off x="296219" y="1268760"/>
            <a:ext cx="8051358" cy="158417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마이페이지 비밀번호 확인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719736" y="2063374"/>
            <a:ext cx="1241497" cy="22053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62;p13"/>
          <p:cNvSpPr/>
          <p:nvPr/>
        </p:nvSpPr>
        <p:spPr>
          <a:xfrm>
            <a:off x="4992071" y="2065112"/>
            <a:ext cx="252512" cy="20890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35213" y="207683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2158122415"/>
              </p:ext>
            </p:extLst>
          </p:nvPr>
        </p:nvGraphicFramePr>
        <p:xfrm>
          <a:off x="8688288" y="476673"/>
          <a:ext cx="3384376" cy="156298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비밀번호를 입력하는 폼이다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10-2</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10-1</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5375920" y="206084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15946937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962" y="1124744"/>
            <a:ext cx="8352928" cy="417646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정보</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40995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ext uri="{D42A27DB-BD31-4B8C-83A1-F6EECF244321}">
                <p14:modId xmlns:p14="http://schemas.microsoft.com/office/powerpoint/2010/main" val="2821427696"/>
              </p:ext>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10-2</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409954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1496359"/>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154278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772401"/>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2056863"/>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2341325"/>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82053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238945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209276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435485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55"/>
          <a:stretch/>
        </p:blipFill>
        <p:spPr>
          <a:xfrm>
            <a:off x="92962" y="1124744"/>
            <a:ext cx="8398862" cy="417646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비밀번호 변경</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40995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10-3</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409954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1496359"/>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154278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772401"/>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2056863"/>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2341325"/>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82053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238945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209276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0613243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41571"/>
          <a:stretch/>
        </p:blipFill>
        <p:spPr>
          <a:xfrm>
            <a:off x="86217" y="1124745"/>
            <a:ext cx="8401075" cy="417646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 변경</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4099550"/>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10-4</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409954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1496359"/>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1542788"/>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772401"/>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2056863"/>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2341325"/>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82053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238945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209276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4071510"/>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663667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217" y="1124745"/>
            <a:ext cx="8398954" cy="424847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계좌 비밀번호 확인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10-5</a:t>
            </a:r>
            <a:endParaRPr lang="ko-KR" altLang="en-US" sz="105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553109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보유코인</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목록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10-6</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1718625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683ED0D4-343F-4AC4-936C-4771ADDE3DEC}"/>
              </a:ext>
            </a:extLst>
          </p:cNvPr>
          <p:cNvSpPr>
            <a:spLocks noGrp="1"/>
          </p:cNvSpPr>
          <p:nvPr>
            <p:ph type="title"/>
          </p:nvPr>
        </p:nvSpPr>
        <p:spPr/>
        <p:txBody>
          <a:bodyPr/>
          <a:lstStyle/>
          <a:p>
            <a:r>
              <a:rPr lang="en-US" altLang="ko-KR" dirty="0" smtClean="0">
                <a:latin typeface="나눔스퀘어 Bold" panose="020B0600000101010101" pitchFamily="50" charset="-127"/>
                <a:ea typeface="나눔스퀘어 Bold" panose="020B0600000101010101" pitchFamily="50" charset="-127"/>
              </a:rPr>
              <a:t>UI </a:t>
            </a:r>
            <a:r>
              <a:rPr lang="ko-KR" altLang="en-US" dirty="0" smtClean="0">
                <a:latin typeface="나눔스퀘어 Bold" panose="020B0600000101010101" pitchFamily="50" charset="-127"/>
                <a:ea typeface="나눔스퀘어 Bold" panose="020B0600000101010101" pitchFamily="50" charset="-127"/>
              </a:rPr>
              <a:t>구조 설계</a:t>
            </a:r>
            <a:endParaRPr lang="ko-KR" altLang="en-US" dirty="0">
              <a:latin typeface="나눔스퀘어 Bold" panose="020B0600000101010101" pitchFamily="50" charset="-127"/>
              <a:ea typeface="나눔스퀘어 Bold" panose="020B0600000101010101" pitchFamily="50" charset="-127"/>
            </a:endParaRPr>
          </a:p>
        </p:txBody>
      </p:sp>
      <p:sp>
        <p:nvSpPr>
          <p:cNvPr id="4" name="텍스트 개체 틀 3">
            <a:extLst>
              <a:ext uri="{FF2B5EF4-FFF2-40B4-BE49-F238E27FC236}">
                <a16:creationId xmlns:a16="http://schemas.microsoft.com/office/drawing/2014/main" id="{566248F4-75FF-4781-B7FF-A6FE901E2D68}"/>
              </a:ext>
            </a:extLst>
          </p:cNvPr>
          <p:cNvSpPr>
            <a:spLocks noGrp="1"/>
          </p:cNvSpPr>
          <p:nvPr>
            <p:ph type="body" sz="quarter" idx="10"/>
          </p:nvPr>
        </p:nvSpPr>
        <p:spPr>
          <a:xfrm>
            <a:off x="5595876" y="3356992"/>
            <a:ext cx="1096259" cy="2520280"/>
          </a:xfrm>
        </p:spPr>
        <p:txBody>
          <a:bodyPr/>
          <a:lstStyle/>
          <a:p>
            <a:pPr algn="l"/>
            <a:r>
              <a:rPr lang="en-US" altLang="ko-KR" dirty="0" smtClean="0">
                <a:latin typeface="나눔스퀘어 Bold" panose="020B0600000101010101" pitchFamily="50" charset="-127"/>
                <a:ea typeface="나눔스퀘어 Bold" panose="020B0600000101010101" pitchFamily="50" charset="-127"/>
              </a:rPr>
              <a:t>1. </a:t>
            </a:r>
            <a:r>
              <a:rPr lang="ko-KR" altLang="en-US" dirty="0" smtClean="0">
                <a:latin typeface="나눔스퀘어 Bold" panose="020B0600000101010101" pitchFamily="50" charset="-127"/>
                <a:ea typeface="나눔스퀘어 Bold" panose="020B0600000101010101" pitchFamily="50" charset="-127"/>
              </a:rPr>
              <a:t>메인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2. </a:t>
            </a:r>
            <a:r>
              <a:rPr lang="ko-KR" altLang="en-US" dirty="0" smtClean="0">
                <a:latin typeface="나눔스퀘어 Bold" panose="020B0600000101010101" pitchFamily="50" charset="-127"/>
                <a:ea typeface="나눔스퀘어 Bold" panose="020B0600000101010101" pitchFamily="50" charset="-127"/>
              </a:rPr>
              <a:t>회원가입</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3. </a:t>
            </a:r>
            <a:r>
              <a:rPr lang="ko-KR" altLang="en-US" dirty="0" smtClean="0">
                <a:latin typeface="나눔스퀘어 Bold" panose="020B0600000101010101" pitchFamily="50" charset="-127"/>
                <a:ea typeface="나눔스퀘어 Bold" panose="020B0600000101010101" pitchFamily="50" charset="-127"/>
              </a:rPr>
              <a:t>로그인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4. About Us</a:t>
            </a:r>
          </a:p>
          <a:p>
            <a:pPr algn="l"/>
            <a:r>
              <a:rPr lang="en-US" altLang="ko-KR" dirty="0" smtClean="0">
                <a:latin typeface="나눔스퀘어 Bold" panose="020B0600000101010101" pitchFamily="50" charset="-127"/>
                <a:ea typeface="나눔스퀘어 Bold" panose="020B0600000101010101" pitchFamily="50" charset="-127"/>
              </a:rPr>
              <a:t>5. </a:t>
            </a:r>
            <a:r>
              <a:rPr lang="ko-KR" altLang="en-US" dirty="0" smtClean="0">
                <a:latin typeface="나눔스퀘어 Bold" panose="020B0600000101010101" pitchFamily="50" charset="-127"/>
                <a:ea typeface="나눔스퀘어 Bold" panose="020B0600000101010101" pitchFamily="50" charset="-127"/>
              </a:rPr>
              <a:t>모의투자</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6. </a:t>
            </a:r>
            <a:r>
              <a:rPr lang="ko-KR" altLang="en-US" dirty="0" smtClean="0">
                <a:latin typeface="나눔스퀘어 Bold" panose="020B0600000101010101" pitchFamily="50" charset="-127"/>
                <a:ea typeface="나눔스퀘어 Bold" panose="020B0600000101010101" pitchFamily="50" charset="-127"/>
              </a:rPr>
              <a:t>뉴스</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7. </a:t>
            </a:r>
            <a:r>
              <a:rPr lang="ko-KR" altLang="en-US" dirty="0" smtClean="0">
                <a:latin typeface="나눔스퀘어 Bold" panose="020B0600000101010101" pitchFamily="50" charset="-127"/>
                <a:ea typeface="나눔스퀘어 Bold" panose="020B0600000101010101" pitchFamily="50" charset="-127"/>
              </a:rPr>
              <a:t>충전소</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8. </a:t>
            </a:r>
            <a:r>
              <a:rPr lang="ko-KR" altLang="en-US" dirty="0" smtClean="0">
                <a:latin typeface="나눔스퀘어 Bold" panose="020B0600000101010101" pitchFamily="50" charset="-127"/>
                <a:ea typeface="나눔스퀘어 Bold" panose="020B0600000101010101" pitchFamily="50" charset="-127"/>
              </a:rPr>
              <a:t>커뮤니티</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9. </a:t>
            </a:r>
            <a:r>
              <a:rPr lang="ko-KR" altLang="en-US" dirty="0" smtClean="0">
                <a:latin typeface="나눔스퀘어 Bold" panose="020B0600000101010101" pitchFamily="50" charset="-127"/>
                <a:ea typeface="나눔스퀘어 Bold" panose="020B0600000101010101" pitchFamily="50" charset="-127"/>
              </a:rPr>
              <a:t>랭킹</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10. </a:t>
            </a:r>
            <a:r>
              <a:rPr lang="ko-KR" altLang="en-US" dirty="0" err="1" smtClean="0">
                <a:latin typeface="나눔스퀘어 Bold" panose="020B0600000101010101" pitchFamily="50" charset="-127"/>
                <a:ea typeface="나눔스퀘어 Bold" panose="020B0600000101010101" pitchFamily="50" charset="-127"/>
              </a:rPr>
              <a:t>마이페이지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11. </a:t>
            </a:r>
            <a:r>
              <a:rPr lang="ko-KR" altLang="en-US" dirty="0" smtClean="0">
                <a:latin typeface="나눔스퀘어 Bold" panose="020B0600000101010101" pitchFamily="50" charset="-127"/>
                <a:ea typeface="나눔스퀘어 Bold" panose="020B0600000101010101" pitchFamily="50" charset="-127"/>
              </a:rPr>
              <a:t>관리자페이지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12. </a:t>
            </a:r>
            <a:r>
              <a:rPr lang="ko-KR" altLang="en-US" dirty="0" err="1" smtClean="0">
                <a:latin typeface="나눔스퀘어 Bold" panose="020B0600000101010101" pitchFamily="50" charset="-127"/>
                <a:ea typeface="나눔스퀘어 Bold" panose="020B0600000101010101" pitchFamily="50" charset="-127"/>
              </a:rPr>
              <a:t>프로차트</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13. </a:t>
            </a:r>
            <a:r>
              <a:rPr lang="ko-KR" altLang="en-US" dirty="0" smtClean="0">
                <a:latin typeface="나눔스퀘어 Bold" panose="020B0600000101010101" pitchFamily="50" charset="-127"/>
                <a:ea typeface="나눔스퀘어 Bold" panose="020B0600000101010101" pitchFamily="50" charset="-127"/>
              </a:rPr>
              <a:t>공지사항</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14. </a:t>
            </a:r>
            <a:r>
              <a:rPr lang="ko-KR" altLang="en-US" dirty="0" err="1" smtClean="0">
                <a:latin typeface="나눔스퀘어 Bold" panose="020B0600000101010101" pitchFamily="50" charset="-127"/>
                <a:ea typeface="나눔스퀘어 Bold" panose="020B0600000101010101" pitchFamily="50" charset="-127"/>
              </a:rPr>
              <a:t>에러페이지</a:t>
            </a:r>
            <a:endParaRPr lang="en-US" altLang="ko-KR" dirty="0" smtClean="0">
              <a:latin typeface="나눔스퀘어 Bold" panose="020B0600000101010101" pitchFamily="50" charset="-127"/>
              <a:ea typeface="나눔스퀘어 Bold" panose="020B0600000101010101" pitchFamily="50" charset="-127"/>
            </a:endParaRPr>
          </a:p>
          <a:p>
            <a:pPr algn="l"/>
            <a:r>
              <a:rPr lang="en-US" altLang="ko-KR" dirty="0" smtClean="0">
                <a:latin typeface="나눔스퀘어 Bold" panose="020B0600000101010101" pitchFamily="50" charset="-127"/>
                <a:ea typeface="나눔스퀘어 Bold" panose="020B0600000101010101" pitchFamily="50" charset="-127"/>
              </a:rPr>
              <a:t>15.</a:t>
            </a:r>
            <a:r>
              <a:rPr lang="ko-KR" altLang="en-US" dirty="0" smtClean="0">
                <a:latin typeface="나눔스퀘어 Bold" panose="020B0600000101010101" pitchFamily="50" charset="-127"/>
                <a:ea typeface="나눔스퀘어 Bold" panose="020B0600000101010101" pitchFamily="50" charset="-127"/>
              </a:rPr>
              <a:t>위젯</a:t>
            </a:r>
            <a:endParaRPr lang="en-US" altLang="ko-KR" dirty="0" smtClean="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6116908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체결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10-7</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6721956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미체결</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10-8</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2409268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41574"/>
          <a:stretch/>
        </p:blipFill>
        <p:spPr>
          <a:xfrm>
            <a:off x="86217" y="476672"/>
            <a:ext cx="8401075" cy="41762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충전 내역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10-9</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73831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525" y="476672"/>
            <a:ext cx="8401075" cy="476761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10-10</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5424919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b="51295"/>
          <a:stretch/>
        </p:blipFill>
        <p:spPr>
          <a:xfrm>
            <a:off x="86524" y="476672"/>
            <a:ext cx="8401075" cy="3672408"/>
          </a:xfrm>
          <a:prstGeom prst="rect">
            <a:avLst/>
          </a:prstGeom>
        </p:spPr>
      </p:pic>
      <p:pic>
        <p:nvPicPr>
          <p:cNvPr id="25" name="그림 24"/>
          <p:cNvPicPr>
            <a:picLocks noChangeAspect="1"/>
          </p:cNvPicPr>
          <p:nvPr/>
        </p:nvPicPr>
        <p:blipFill rotWithShape="1">
          <a:blip r:embed="rId2" cstate="print">
            <a:extLst>
              <a:ext uri="{28A0092B-C50C-407E-A947-70E740481C1C}">
                <a14:useLocalDpi xmlns:a14="http://schemas.microsoft.com/office/drawing/2010/main" val="0"/>
              </a:ext>
            </a:extLst>
          </a:blip>
          <a:srcRect t="44491" b="4169"/>
          <a:stretch/>
        </p:blipFill>
        <p:spPr>
          <a:xfrm>
            <a:off x="87837" y="2870297"/>
            <a:ext cx="8401075" cy="387107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더보기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10-11</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8015273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371" y="479830"/>
            <a:ext cx="8371761" cy="299988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나의 댓글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3660024"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2943522" y="34512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609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10-2</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로 </a:t>
                      </a:r>
                      <a:r>
                        <a:rPr lang="ko-KR" altLang="en-US" sz="800" u="none" strike="noStrike" cap="none" dirty="0">
                          <a:solidFill>
                            <a:srgbClr val="1D1B1B"/>
                          </a:solidFill>
                          <a:latin typeface="나눔스퀘어" panose="020B0600000101010101" pitchFamily="50" charset="-127"/>
                          <a:ea typeface="나눔스퀘어"/>
                          <a:cs typeface="Arial"/>
                          <a:sym typeface="Arial"/>
                        </a:rPr>
                        <a:t>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MY-02,</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MY-03</a:t>
                      </a: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내 정보를 수정할 수 있다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ko-KR" altLang="en-US" sz="800" u="none" strike="noStrike" cap="none" dirty="0" smtClean="0">
                          <a:solidFill>
                            <a:srgbClr val="1D1B1B"/>
                          </a:solidFill>
                          <a:latin typeface="나눔스퀘어" panose="020B0600000101010101" pitchFamily="50" charset="-127"/>
                          <a:ea typeface="나눔스퀘어"/>
                          <a:cs typeface="Arial"/>
                          <a:sym typeface="Arial"/>
                        </a:rPr>
                        <a:t>계정을 탈퇴한다</a:t>
                      </a:r>
                      <a:r>
                        <a:rPr lang="en-US" altLang="ko-KR" sz="800" u="none" strike="noStrike" cap="none" dirty="0" smtClean="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567784" cy="253916"/>
          </a:xfrm>
          <a:prstGeom prst="rect">
            <a:avLst/>
          </a:prstGeom>
          <a:noFill/>
        </p:spPr>
        <p:txBody>
          <a:bodyPr wrap="none" rtlCol="0">
            <a:spAutoFit/>
          </a:bodyPr>
          <a:lstStyle/>
          <a:p>
            <a:r>
              <a:rPr lang="en-US" altLang="ko-KR" sz="1050" smtClean="0">
                <a:latin typeface="나눔스퀘어 Bold" panose="020B0600000101010101" pitchFamily="50" charset="-127"/>
                <a:ea typeface="나눔스퀘어 Bold" panose="020B0600000101010101" pitchFamily="50" charset="-127"/>
              </a:rPr>
              <a:t>10-12</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4880480" y="3451286"/>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352788" y="848096"/>
            <a:ext cx="677668"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1199457" y="89452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58;p13">
            <a:extLst>
              <a:ext uri="{FF2B5EF4-FFF2-40B4-BE49-F238E27FC236}">
                <a16:creationId xmlns:a16="http://schemas.microsoft.com/office/drawing/2014/main" id="{6829480E-CB48-4298-ADA0-4C672C8E4E1F}"/>
              </a:ext>
            </a:extLst>
          </p:cNvPr>
          <p:cNvSpPr/>
          <p:nvPr/>
        </p:nvSpPr>
        <p:spPr>
          <a:xfrm>
            <a:off x="352721" y="1124138"/>
            <a:ext cx="893760"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2" name="Google Shape;58;p13">
            <a:extLst>
              <a:ext uri="{FF2B5EF4-FFF2-40B4-BE49-F238E27FC236}">
                <a16:creationId xmlns:a16="http://schemas.microsoft.com/office/drawing/2014/main" id="{6829480E-CB48-4298-ADA0-4C672C8E4E1F}"/>
              </a:ext>
            </a:extLst>
          </p:cNvPr>
          <p:cNvSpPr/>
          <p:nvPr/>
        </p:nvSpPr>
        <p:spPr>
          <a:xfrm>
            <a:off x="352721" y="1408600"/>
            <a:ext cx="707331"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58;p13">
            <a:extLst>
              <a:ext uri="{FF2B5EF4-FFF2-40B4-BE49-F238E27FC236}">
                <a16:creationId xmlns:a16="http://schemas.microsoft.com/office/drawing/2014/main" id="{6829480E-CB48-4298-ADA0-4C672C8E4E1F}"/>
              </a:ext>
            </a:extLst>
          </p:cNvPr>
          <p:cNvSpPr/>
          <p:nvPr/>
        </p:nvSpPr>
        <p:spPr>
          <a:xfrm>
            <a:off x="352721" y="1693062"/>
            <a:ext cx="893759" cy="25514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Google Shape;63;p13">
            <a:extLst>
              <a:ext uri="{FF2B5EF4-FFF2-40B4-BE49-F238E27FC236}">
                <a16:creationId xmlns:a16="http://schemas.microsoft.com/office/drawing/2014/main" id="{49A51C24-5D19-499F-8844-ED8E58FB1BD0}"/>
              </a:ext>
            </a:extLst>
          </p:cNvPr>
          <p:cNvSpPr/>
          <p:nvPr/>
        </p:nvSpPr>
        <p:spPr>
          <a:xfrm>
            <a:off x="1318605" y="117226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5" name="Google Shape;63;p13">
            <a:extLst>
              <a:ext uri="{FF2B5EF4-FFF2-40B4-BE49-F238E27FC236}">
                <a16:creationId xmlns:a16="http://schemas.microsoft.com/office/drawing/2014/main" id="{49A51C24-5D19-499F-8844-ED8E58FB1BD0}"/>
              </a:ext>
            </a:extLst>
          </p:cNvPr>
          <p:cNvSpPr/>
          <p:nvPr/>
        </p:nvSpPr>
        <p:spPr>
          <a:xfrm>
            <a:off x="1318605" y="1741193"/>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63;p13">
            <a:extLst>
              <a:ext uri="{FF2B5EF4-FFF2-40B4-BE49-F238E27FC236}">
                <a16:creationId xmlns:a16="http://schemas.microsoft.com/office/drawing/2014/main" id="{49A51C24-5D19-499F-8844-ED8E58FB1BD0}"/>
              </a:ext>
            </a:extLst>
          </p:cNvPr>
          <p:cNvSpPr/>
          <p:nvPr/>
        </p:nvSpPr>
        <p:spPr>
          <a:xfrm>
            <a:off x="1199457" y="1444499"/>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smtClean="0">
                <a:solidFill>
                  <a:schemeClr val="lt1"/>
                </a:solidFill>
                <a:latin typeface="나눔스퀘어 Bold" panose="020B0600000101010101" pitchFamily="50" charset="-127"/>
                <a:ea typeface="나눔스퀘어 Bold" panose="020B0600000101010101" pitchFamily="50" charset="-127"/>
              </a:rPr>
              <a:t>0</a:t>
            </a:r>
            <a:r>
              <a:rPr lang="en-US" altLang="ko" sz="900" dirty="0" smtClean="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61;p13"/>
          <p:cNvSpPr/>
          <p:nvPr/>
        </p:nvSpPr>
        <p:spPr>
          <a:xfrm>
            <a:off x="4270252" y="3423247"/>
            <a:ext cx="507893" cy="2496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5472758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4899FA6B-0B0D-447E-A4C6-3D764EC5248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30" r="2286"/>
          <a:stretch/>
        </p:blipFill>
        <p:spPr>
          <a:xfrm>
            <a:off x="335360" y="607988"/>
            <a:ext cx="8208912" cy="428068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개인 정보 관리</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2" name="Google Shape;61;p13"/>
          <p:cNvSpPr/>
          <p:nvPr/>
        </p:nvSpPr>
        <p:spPr>
          <a:xfrm>
            <a:off x="2271081" y="2134718"/>
            <a:ext cx="2072351" cy="209733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63;p13"/>
          <p:cNvSpPr/>
          <p:nvPr/>
        </p:nvSpPr>
        <p:spPr>
          <a:xfrm>
            <a:off x="3034284" y="185939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251184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10-3</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rPr>
                        <a:t>10-6</a:t>
                      </a:r>
                      <a:r>
                        <a:rPr lang="ko-KR" altLang="en-US" sz="800" u="none" strike="noStrike" cap="none" dirty="0">
                          <a:solidFill>
                            <a:srgbClr val="1D1B1B"/>
                          </a:solidFill>
                          <a:latin typeface="나눔스퀘어" panose="020B0600000101010101" pitchFamily="50" charset="-127"/>
                          <a:ea typeface="나눔스퀘어"/>
                          <a:cs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MY-01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10-8</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MY-02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93285175"/>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10-9</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MY-03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85416269"/>
                  </a:ext>
                </a:extLst>
              </a:tr>
              <a:tr h="237216">
                <a:tc>
                  <a:txBody>
                    <a:bodyPr/>
                    <a:lstStyle/>
                    <a:p>
                      <a:pPr marL="0" marR="0" lvl="0" indent="0" algn="l"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10-3</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 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958894459"/>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6</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10-4</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lang="ko-KR" altLang="en-US"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10-2</a:t>
            </a:r>
            <a:endParaRPr lang="ko-KR" altLang="en-US" sz="1050" dirty="0">
              <a:latin typeface="나눔스퀘어 Bold" panose="020B0600000101010101" pitchFamily="50" charset="-127"/>
              <a:ea typeface="나눔스퀘어 Bold" panose="020B0600000101010101" pitchFamily="50" charset="-127"/>
            </a:endParaRPr>
          </a:p>
        </p:txBody>
      </p:sp>
      <p:sp>
        <p:nvSpPr>
          <p:cNvPr id="24" name="Google Shape;63;p13">
            <a:extLst>
              <a:ext uri="{FF2B5EF4-FFF2-40B4-BE49-F238E27FC236}">
                <a16:creationId xmlns:a16="http://schemas.microsoft.com/office/drawing/2014/main" id="{51AEEDC7-572D-48AB-8228-26089FB26577}"/>
              </a:ext>
            </a:extLst>
          </p:cNvPr>
          <p:cNvSpPr/>
          <p:nvPr/>
        </p:nvSpPr>
        <p:spPr>
          <a:xfrm>
            <a:off x="5272983" y="185939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61;p13">
            <a:extLst>
              <a:ext uri="{FF2B5EF4-FFF2-40B4-BE49-F238E27FC236}">
                <a16:creationId xmlns:a16="http://schemas.microsoft.com/office/drawing/2014/main" id="{F305E6B9-6F4C-4C04-96D1-4AF62673D96D}"/>
              </a:ext>
            </a:extLst>
          </p:cNvPr>
          <p:cNvSpPr/>
          <p:nvPr/>
        </p:nvSpPr>
        <p:spPr>
          <a:xfrm>
            <a:off x="4527792" y="2134718"/>
            <a:ext cx="2072351" cy="209733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58;p13">
            <a:extLst>
              <a:ext uri="{FF2B5EF4-FFF2-40B4-BE49-F238E27FC236}">
                <a16:creationId xmlns:a16="http://schemas.microsoft.com/office/drawing/2014/main" id="{6829480E-CB48-4298-ADA0-4C672C8E4E1F}"/>
              </a:ext>
            </a:extLst>
          </p:cNvPr>
          <p:cNvSpPr/>
          <p:nvPr/>
        </p:nvSpPr>
        <p:spPr>
          <a:xfrm>
            <a:off x="2098180" y="1207716"/>
            <a:ext cx="1080120" cy="47385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49A51C24-5D19-499F-8844-ED8E58FB1BD0}"/>
              </a:ext>
            </a:extLst>
          </p:cNvPr>
          <p:cNvSpPr/>
          <p:nvPr/>
        </p:nvSpPr>
        <p:spPr>
          <a:xfrm>
            <a:off x="2334764" y="896687"/>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5" name="Google Shape;58;p13">
            <a:extLst>
              <a:ext uri="{FF2B5EF4-FFF2-40B4-BE49-F238E27FC236}">
                <a16:creationId xmlns:a16="http://schemas.microsoft.com/office/drawing/2014/main" id="{857109A5-EB1F-4AFD-8899-CA8AEEFC9F88}"/>
              </a:ext>
            </a:extLst>
          </p:cNvPr>
          <p:cNvSpPr/>
          <p:nvPr/>
        </p:nvSpPr>
        <p:spPr>
          <a:xfrm>
            <a:off x="3370100" y="1211892"/>
            <a:ext cx="1080120" cy="47385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63;p13">
            <a:extLst>
              <a:ext uri="{FF2B5EF4-FFF2-40B4-BE49-F238E27FC236}">
                <a16:creationId xmlns:a16="http://schemas.microsoft.com/office/drawing/2014/main" id="{96238F9D-F339-416D-BA54-9805F1902367}"/>
              </a:ext>
            </a:extLst>
          </p:cNvPr>
          <p:cNvSpPr/>
          <p:nvPr/>
        </p:nvSpPr>
        <p:spPr>
          <a:xfrm>
            <a:off x="3603076" y="891611"/>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58;p13">
            <a:extLst>
              <a:ext uri="{FF2B5EF4-FFF2-40B4-BE49-F238E27FC236}">
                <a16:creationId xmlns:a16="http://schemas.microsoft.com/office/drawing/2014/main" id="{0F648D3E-E03A-4C66-B858-6ADA34C54FBD}"/>
              </a:ext>
            </a:extLst>
          </p:cNvPr>
          <p:cNvSpPr/>
          <p:nvPr/>
        </p:nvSpPr>
        <p:spPr>
          <a:xfrm>
            <a:off x="4642020" y="1212975"/>
            <a:ext cx="1080120" cy="47385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63;p13">
            <a:extLst>
              <a:ext uri="{FF2B5EF4-FFF2-40B4-BE49-F238E27FC236}">
                <a16:creationId xmlns:a16="http://schemas.microsoft.com/office/drawing/2014/main" id="{5C9DF224-EA83-4ECC-9F37-656A84FBAEB4}"/>
              </a:ext>
            </a:extLst>
          </p:cNvPr>
          <p:cNvSpPr/>
          <p:nvPr/>
        </p:nvSpPr>
        <p:spPr>
          <a:xfrm>
            <a:off x="4820044" y="891611"/>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58;p13">
            <a:extLst>
              <a:ext uri="{FF2B5EF4-FFF2-40B4-BE49-F238E27FC236}">
                <a16:creationId xmlns:a16="http://schemas.microsoft.com/office/drawing/2014/main" id="{1D383D97-42C6-4940-BD5B-2EB57B5E49F5}"/>
              </a:ext>
            </a:extLst>
          </p:cNvPr>
          <p:cNvSpPr/>
          <p:nvPr/>
        </p:nvSpPr>
        <p:spPr>
          <a:xfrm>
            <a:off x="5884768" y="1208888"/>
            <a:ext cx="1080120" cy="47385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1" name="Google Shape;63;p13">
            <a:extLst>
              <a:ext uri="{FF2B5EF4-FFF2-40B4-BE49-F238E27FC236}">
                <a16:creationId xmlns:a16="http://schemas.microsoft.com/office/drawing/2014/main" id="{D533131F-F241-4B2C-98E6-0CCEC92A8331}"/>
              </a:ext>
            </a:extLst>
          </p:cNvPr>
          <p:cNvSpPr/>
          <p:nvPr/>
        </p:nvSpPr>
        <p:spPr>
          <a:xfrm>
            <a:off x="6062792" y="887524"/>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27820816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descr="테이블이(가) 표시된 사진&#10;&#10;자동 생성된 설명">
            <a:extLst>
              <a:ext uri="{FF2B5EF4-FFF2-40B4-BE49-F238E27FC236}">
                <a16:creationId xmlns:a16="http://schemas.microsoft.com/office/drawing/2014/main" id="{BD39874B-0475-4B4D-BAE1-40B584B3381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923" r="2192"/>
          <a:stretch/>
        </p:blipFill>
        <p:spPr>
          <a:xfrm>
            <a:off x="407368" y="607988"/>
            <a:ext cx="8064896" cy="420543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개인 정보 관리</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Google Shape;59;p13"/>
          <p:cNvSpPr/>
          <p:nvPr/>
        </p:nvSpPr>
        <p:spPr>
          <a:xfrm>
            <a:off x="2847840" y="2004254"/>
            <a:ext cx="3150900" cy="215056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61;p13"/>
          <p:cNvSpPr/>
          <p:nvPr/>
        </p:nvSpPr>
        <p:spPr>
          <a:xfrm>
            <a:off x="5796182" y="4536967"/>
            <a:ext cx="761926" cy="2425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62;p13"/>
          <p:cNvSpPr/>
          <p:nvPr/>
        </p:nvSpPr>
        <p:spPr>
          <a:xfrm>
            <a:off x="6605589" y="4536967"/>
            <a:ext cx="444268" cy="24258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64;p13"/>
          <p:cNvSpPr/>
          <p:nvPr/>
        </p:nvSpPr>
        <p:spPr>
          <a:xfrm>
            <a:off x="4004674" y="1753021"/>
            <a:ext cx="594876" cy="1550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65;p13"/>
          <p:cNvSpPr/>
          <p:nvPr/>
        </p:nvSpPr>
        <p:spPr>
          <a:xfrm>
            <a:off x="5872510" y="4292435"/>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66;p13"/>
          <p:cNvSpPr/>
          <p:nvPr/>
        </p:nvSpPr>
        <p:spPr>
          <a:xfrm>
            <a:off x="6520641" y="4842232"/>
            <a:ext cx="614167" cy="19360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9" name="표 18">
            <a:extLst>
              <a:ext uri="{FF2B5EF4-FFF2-40B4-BE49-F238E27FC236}">
                <a16:creationId xmlns:a16="http://schemas.microsoft.com/office/drawing/2014/main" id="{348FA53B-BD1F-41D2-B2A5-25ABE23A95F1}"/>
              </a:ext>
            </a:extLst>
          </p:cNvPr>
          <p:cNvGraphicFramePr>
            <a:graphicFrameLocks noGrp="1"/>
          </p:cNvGraphicFramePr>
          <p:nvPr>
            <p:extLst/>
          </p:nvPr>
        </p:nvGraphicFramePr>
        <p:xfrm>
          <a:off x="8688288" y="476673"/>
          <a:ext cx="3384376" cy="18002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정보를 확인 할 수 있는 폼이다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a:cs typeface="Arial"/>
                          <a:sym typeface="Arial"/>
                        </a:rPr>
                        <a:t>10-4</a:t>
                      </a:r>
                      <a:r>
                        <a:rPr lang="ko-KR" altLang="en-US" sz="800" u="none" strike="noStrike" cap="none" dirty="0">
                          <a:solidFill>
                            <a:srgbClr val="1D1B1B"/>
                          </a:solidFill>
                          <a:latin typeface="나눔스퀘어" panose="020B0600000101010101" pitchFamily="50" charset="-127"/>
                          <a:ea typeface="나눔스퀘어"/>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908081"/>
                  </a:ext>
                </a:extLst>
              </a:tr>
              <a:tr h="237216">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a:cs typeface="Arial"/>
                          <a:sym typeface="Arial"/>
                        </a:rPr>
                        <a:t>클릭하면 회원 탈퇴를 진행한다</a:t>
                      </a:r>
                      <a:r>
                        <a:rPr lang="en-US" altLang="ko-KR" sz="800" u="none" strike="noStrike" cap="none" dirty="0">
                          <a:solidFill>
                            <a:srgbClr val="1D1B1B"/>
                          </a:solidFill>
                          <a:latin typeface="나눔스퀘어" panose="020B0600000101010101" pitchFamily="50" charset="-127"/>
                          <a:ea typeface="나눔스퀘어"/>
                          <a:cs typeface="Arial"/>
                          <a:sym typeface="Arial"/>
                        </a:rPr>
                        <a:t>.</a:t>
                      </a:r>
                      <a:endParaRPr sz="800" u="none" strike="noStrike" cap="none" dirty="0">
                        <a:solidFill>
                          <a:srgbClr val="1D1B1B"/>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US-04</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02000967"/>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a:extLst>
              <a:ext uri="{FF2B5EF4-FFF2-40B4-BE49-F238E27FC236}">
                <a16:creationId xmlns:a16="http://schemas.microsoft.com/office/drawing/2014/main" id="{72E40B0B-6854-485E-8EF8-74F3483EAE8B}"/>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22" name="TextBox 21">
            <a:extLst>
              <a:ext uri="{FF2B5EF4-FFF2-40B4-BE49-F238E27FC236}">
                <a16:creationId xmlns:a16="http://schemas.microsoft.com/office/drawing/2014/main" id="{EFEEC3AA-A328-4ECF-8790-037CA930856F}"/>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10-3</a:t>
            </a:r>
            <a:endParaRPr lang="ko-KR" altLang="en-US" sz="105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8065196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descr="테이블이(가) 표시된 사진&#10;&#10;자동 생성된 설명">
            <a:extLst>
              <a:ext uri="{FF2B5EF4-FFF2-40B4-BE49-F238E27FC236}">
                <a16:creationId xmlns:a16="http://schemas.microsoft.com/office/drawing/2014/main" id="{0BADC37E-3898-4C17-A104-581EF41B8EB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015" t="5819" r="2336"/>
          <a:stretch/>
        </p:blipFill>
        <p:spPr>
          <a:xfrm>
            <a:off x="407368" y="857250"/>
            <a:ext cx="8064896" cy="397059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개인 정보 수정</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75;p14"/>
          <p:cNvSpPr/>
          <p:nvPr/>
        </p:nvSpPr>
        <p:spPr>
          <a:xfrm>
            <a:off x="3757915" y="2094942"/>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77;p14"/>
          <p:cNvSpPr/>
          <p:nvPr/>
        </p:nvSpPr>
        <p:spPr>
          <a:xfrm>
            <a:off x="6055065" y="2096675"/>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78;p14"/>
          <p:cNvSpPr/>
          <p:nvPr/>
        </p:nvSpPr>
        <p:spPr>
          <a:xfrm>
            <a:off x="3757915" y="2344055"/>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79;p14"/>
          <p:cNvSpPr/>
          <p:nvPr/>
        </p:nvSpPr>
        <p:spPr>
          <a:xfrm>
            <a:off x="3132457" y="2343119"/>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02</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81;p14"/>
          <p:cNvSpPr/>
          <p:nvPr/>
        </p:nvSpPr>
        <p:spPr>
          <a:xfrm>
            <a:off x="6055065" y="2565151"/>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03</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83;p14"/>
          <p:cNvSpPr/>
          <p:nvPr/>
        </p:nvSpPr>
        <p:spPr>
          <a:xfrm>
            <a:off x="4946598" y="2869856"/>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04</a:t>
            </a:r>
            <a:endParaRPr sz="900">
              <a:solidFill>
                <a:schemeClr val="lt1"/>
              </a:solidFill>
              <a:latin typeface="나눔스퀘어 Bold" panose="020B0600000101010101" pitchFamily="50" charset="-127"/>
              <a:ea typeface="나눔스퀘어 Bold" panose="020B0600000101010101" pitchFamily="50" charset="-127"/>
            </a:endParaRPr>
          </a:p>
        </p:txBody>
      </p:sp>
      <p:sp>
        <p:nvSpPr>
          <p:cNvPr id="19" name="Google Shape;85;p14"/>
          <p:cNvSpPr/>
          <p:nvPr/>
        </p:nvSpPr>
        <p:spPr>
          <a:xfrm>
            <a:off x="6006009" y="3123018"/>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05</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87;p14"/>
          <p:cNvSpPr/>
          <p:nvPr/>
        </p:nvSpPr>
        <p:spPr>
          <a:xfrm>
            <a:off x="3132456" y="3330133"/>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06</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Google Shape;88;p14"/>
          <p:cNvSpPr/>
          <p:nvPr/>
        </p:nvSpPr>
        <p:spPr>
          <a:xfrm>
            <a:off x="6006008" y="3531020"/>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07</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90;p14"/>
          <p:cNvSpPr/>
          <p:nvPr/>
        </p:nvSpPr>
        <p:spPr>
          <a:xfrm>
            <a:off x="6217227" y="4385462"/>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08</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92;p14"/>
          <p:cNvSpPr/>
          <p:nvPr/>
        </p:nvSpPr>
        <p:spPr>
          <a:xfrm>
            <a:off x="6727642" y="4876172"/>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09</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75;p14">
            <a:extLst>
              <a:ext uri="{FF2B5EF4-FFF2-40B4-BE49-F238E27FC236}">
                <a16:creationId xmlns:a16="http://schemas.microsoft.com/office/drawing/2014/main" id="{4E71BA2A-D1C3-4198-BFBB-CB1B2280C559}"/>
              </a:ext>
            </a:extLst>
          </p:cNvPr>
          <p:cNvSpPr/>
          <p:nvPr/>
        </p:nvSpPr>
        <p:spPr>
          <a:xfrm>
            <a:off x="3777206" y="2528992"/>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75;p14">
            <a:extLst>
              <a:ext uri="{FF2B5EF4-FFF2-40B4-BE49-F238E27FC236}">
                <a16:creationId xmlns:a16="http://schemas.microsoft.com/office/drawing/2014/main" id="{ABC7A3B5-DB11-44B8-822A-6BC3E602D9B9}"/>
              </a:ext>
            </a:extLst>
          </p:cNvPr>
          <p:cNvSpPr/>
          <p:nvPr/>
        </p:nvSpPr>
        <p:spPr>
          <a:xfrm>
            <a:off x="3757916" y="2865750"/>
            <a:ext cx="1109918"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78;p14">
            <a:extLst>
              <a:ext uri="{FF2B5EF4-FFF2-40B4-BE49-F238E27FC236}">
                <a16:creationId xmlns:a16="http://schemas.microsoft.com/office/drawing/2014/main" id="{CD85F427-F379-4FD0-BBEC-4B9F0BE2783A}"/>
              </a:ext>
            </a:extLst>
          </p:cNvPr>
          <p:cNvSpPr/>
          <p:nvPr/>
        </p:nvSpPr>
        <p:spPr>
          <a:xfrm>
            <a:off x="3767559" y="3144514"/>
            <a:ext cx="2191890" cy="21532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2" name="Google Shape;75;p14">
            <a:extLst>
              <a:ext uri="{FF2B5EF4-FFF2-40B4-BE49-F238E27FC236}">
                <a16:creationId xmlns:a16="http://schemas.microsoft.com/office/drawing/2014/main" id="{95A8C186-DC6B-4A33-8A37-8839103EE245}"/>
              </a:ext>
            </a:extLst>
          </p:cNvPr>
          <p:cNvSpPr/>
          <p:nvPr/>
        </p:nvSpPr>
        <p:spPr>
          <a:xfrm>
            <a:off x="3777206" y="3346833"/>
            <a:ext cx="2013639" cy="134440"/>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3" name="Google Shape;78;p14">
            <a:extLst>
              <a:ext uri="{FF2B5EF4-FFF2-40B4-BE49-F238E27FC236}">
                <a16:creationId xmlns:a16="http://schemas.microsoft.com/office/drawing/2014/main" id="{3929ACE9-31A3-4521-BE21-F6856F6221EF}"/>
              </a:ext>
            </a:extLst>
          </p:cNvPr>
          <p:cNvSpPr/>
          <p:nvPr/>
        </p:nvSpPr>
        <p:spPr>
          <a:xfrm>
            <a:off x="3545711" y="3563528"/>
            <a:ext cx="2413738" cy="17097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3" name="Google Shape;78;p14">
            <a:extLst>
              <a:ext uri="{FF2B5EF4-FFF2-40B4-BE49-F238E27FC236}">
                <a16:creationId xmlns:a16="http://schemas.microsoft.com/office/drawing/2014/main" id="{ED9722D5-940F-431F-ADF9-E075557A447B}"/>
              </a:ext>
            </a:extLst>
          </p:cNvPr>
          <p:cNvSpPr/>
          <p:nvPr/>
        </p:nvSpPr>
        <p:spPr>
          <a:xfrm>
            <a:off x="6314095" y="4621816"/>
            <a:ext cx="386500" cy="21238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78;p14">
            <a:extLst>
              <a:ext uri="{FF2B5EF4-FFF2-40B4-BE49-F238E27FC236}">
                <a16:creationId xmlns:a16="http://schemas.microsoft.com/office/drawing/2014/main" id="{27FC44AF-BAE9-4C67-9BAD-B23E6327EE89}"/>
              </a:ext>
            </a:extLst>
          </p:cNvPr>
          <p:cNvSpPr/>
          <p:nvPr/>
        </p:nvSpPr>
        <p:spPr>
          <a:xfrm>
            <a:off x="6773491" y="4627481"/>
            <a:ext cx="386500" cy="21238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직사각형 33">
            <a:extLst>
              <a:ext uri="{FF2B5EF4-FFF2-40B4-BE49-F238E27FC236}">
                <a16:creationId xmlns:a16="http://schemas.microsoft.com/office/drawing/2014/main" id="{B72C3553-1CA5-4CEC-8426-032809EE183A}"/>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8" name="TextBox 37">
            <a:extLst>
              <a:ext uri="{FF2B5EF4-FFF2-40B4-BE49-F238E27FC236}">
                <a16:creationId xmlns:a16="http://schemas.microsoft.com/office/drawing/2014/main" id="{300276BA-2DBF-4830-ABA9-2687F1C47871}"/>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10-4</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39" name="표 38">
            <a:extLst>
              <a:ext uri="{FF2B5EF4-FFF2-40B4-BE49-F238E27FC236}">
                <a16:creationId xmlns:a16="http://schemas.microsoft.com/office/drawing/2014/main" id="{D5A53405-1AA3-422F-A294-E1BBD5CBD5FE}"/>
              </a:ext>
            </a:extLst>
          </p:cNvPr>
          <p:cNvGraphicFramePr>
            <a:graphicFrameLocks noGrp="1"/>
          </p:cNvGraphicFramePr>
          <p:nvPr>
            <p:extLst/>
          </p:nvPr>
        </p:nvGraphicFramePr>
        <p:xfrm>
          <a:off x="8688288" y="476673"/>
          <a:ext cx="3384376" cy="351771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닉네임을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폼</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a:cs typeface="Arial"/>
                          <a:sym typeface="Arial"/>
                        </a:rPr>
                        <a:t>닉네임</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양식이</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맞지</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않게</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입력되었을</a:t>
                      </a:r>
                      <a:r>
                        <a:rPr lang="en-US" sz="800" dirty="0">
                          <a:solidFill>
                            <a:srgbClr val="222A35"/>
                          </a:solidFill>
                          <a:latin typeface="나눔스퀘어" panose="020B0600000101010101" pitchFamily="50" charset="-127"/>
                          <a:ea typeface="나눔스퀘어"/>
                          <a:cs typeface="Arial"/>
                          <a:sym typeface="Arial"/>
                        </a:rPr>
                        <a:t> 때</a:t>
                      </a:r>
                      <a:r>
                        <a:rPr lang="en-US" sz="800" dirty="0">
                          <a:solidFill>
                            <a:srgbClr val="222A35"/>
                          </a:solidFill>
                          <a:latin typeface="나눔스퀘어" panose="020B0600000101010101" pitchFamily="50" charset="-127"/>
                          <a:ea typeface="나눔스퀘어"/>
                          <a:cs typeface="Arial"/>
                        </a:rPr>
                        <a:t>, </a:t>
                      </a:r>
                      <a:r>
                        <a:rPr lang="ko-KR" altLang="en-US" sz="800" dirty="0">
                          <a:solidFill>
                            <a:srgbClr val="222A35"/>
                          </a:solidFill>
                          <a:latin typeface="나눔스퀘어" panose="020B0600000101010101" pitchFamily="50" charset="-127"/>
                          <a:ea typeface="나눔스퀘어"/>
                          <a:cs typeface="Arial"/>
                        </a:rPr>
                        <a:t>중복될</a:t>
                      </a:r>
                      <a:r>
                        <a:rPr lang="en-US" sz="800" dirty="0">
                          <a:solidFill>
                            <a:srgbClr val="222A35"/>
                          </a:solidFill>
                          <a:latin typeface="나눔스퀘어" panose="020B0600000101010101" pitchFamily="50" charset="-127"/>
                          <a:ea typeface="나눔스퀘어"/>
                          <a:cs typeface="Arial"/>
                        </a:rPr>
                        <a:t> </a:t>
                      </a:r>
                      <a:r>
                        <a:rPr lang="ko-KR" altLang="en-US" sz="800" dirty="0">
                          <a:solidFill>
                            <a:srgbClr val="222A35"/>
                          </a:solidFill>
                          <a:latin typeface="나눔스퀘어" panose="020B0600000101010101" pitchFamily="50" charset="-127"/>
                          <a:ea typeface="나눔스퀘어"/>
                          <a:cs typeface="Arial"/>
                        </a:rPr>
                        <a:t>때</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나오는</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알림</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문구이다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생년월일을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폼</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성별을 입력하는 폼이다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ko-KR" altLang="en-US" sz="800" dirty="0">
                          <a:solidFill>
                            <a:srgbClr val="222A35"/>
                          </a:solidFill>
                          <a:latin typeface="나눔스퀘어" panose="020B0600000101010101" pitchFamily="50" charset="-127"/>
                          <a:ea typeface="나눔스퀘어"/>
                          <a:cs typeface="Arial"/>
                          <a:sym typeface="Arial"/>
                        </a:rPr>
                        <a:t>휴대폰 번호를 입력하는 폼이다</a:t>
                      </a:r>
                      <a:r>
                        <a:rPr lang="en-US" altLang="ko-KR" sz="800" dirty="0">
                          <a:solidFill>
                            <a:srgbClr val="222A35"/>
                          </a:solidFill>
                          <a:latin typeface="나눔스퀘어" panose="020B0600000101010101" pitchFamily="50" charset="-127"/>
                          <a:ea typeface="나눔스퀘어"/>
                          <a:cs typeface="Arial"/>
                          <a:sym typeface="Arial"/>
                        </a:rPr>
                        <a:t>.</a:t>
                      </a:r>
                      <a:endParaRPr sz="800" dirty="0">
                        <a:solidFill>
                          <a:srgbClr val="222A35"/>
                        </a:solidFill>
                        <a:latin typeface="나눔스퀘어" panose="020B0600000101010101" pitchFamily="50" charset="-127"/>
                        <a:ea typeface="나눔스퀘어"/>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휴대폰 번호 양식이 맞기 않게 입력되었을 때 나오는 알림 문구이다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이벤트 정보 수신 여부가 입력되는 폼이다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55396762"/>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정보를 수정하고 </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10-3</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US-03</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정보를 수정하지 않고 </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10-3</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149428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25976250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테이블이(가) 표시된 사진&#10;&#10;자동 생성된 설명">
            <a:extLst>
              <a:ext uri="{FF2B5EF4-FFF2-40B4-BE49-F238E27FC236}">
                <a16:creationId xmlns:a16="http://schemas.microsoft.com/office/drawing/2014/main" id="{8FCF9555-6CC8-4386-9F33-4A27B06D9EE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456" t="4881" r="3891"/>
          <a:stretch/>
        </p:blipFill>
        <p:spPr>
          <a:xfrm>
            <a:off x="335360" y="811312"/>
            <a:ext cx="8136904" cy="413209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개인 정보 관리 비밀번호 수정</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75;p14"/>
          <p:cNvSpPr/>
          <p:nvPr/>
        </p:nvSpPr>
        <p:spPr>
          <a:xfrm>
            <a:off x="3702162" y="2033714"/>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77;p14"/>
          <p:cNvSpPr/>
          <p:nvPr/>
        </p:nvSpPr>
        <p:spPr>
          <a:xfrm>
            <a:off x="5999312" y="2035447"/>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78;p14"/>
          <p:cNvSpPr/>
          <p:nvPr/>
        </p:nvSpPr>
        <p:spPr>
          <a:xfrm>
            <a:off x="3702162" y="2282827"/>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3" name="Google Shape;79;p14"/>
          <p:cNvSpPr/>
          <p:nvPr/>
        </p:nvSpPr>
        <p:spPr>
          <a:xfrm>
            <a:off x="3076704" y="2281891"/>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02</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81;p14"/>
          <p:cNvSpPr/>
          <p:nvPr/>
        </p:nvSpPr>
        <p:spPr>
          <a:xfrm>
            <a:off x="5999312" y="2503923"/>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03</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83;p14"/>
          <p:cNvSpPr/>
          <p:nvPr/>
        </p:nvSpPr>
        <p:spPr>
          <a:xfrm>
            <a:off x="3076704" y="2673203"/>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04</a:t>
            </a:r>
            <a:endParaRPr sz="900">
              <a:solidFill>
                <a:schemeClr val="lt1"/>
              </a:solidFill>
              <a:latin typeface="나눔스퀘어 Bold" panose="020B0600000101010101" pitchFamily="50" charset="-127"/>
              <a:ea typeface="나눔스퀘어 Bold" panose="020B0600000101010101" pitchFamily="50" charset="-127"/>
            </a:endParaRPr>
          </a:p>
        </p:txBody>
      </p:sp>
      <p:sp>
        <p:nvSpPr>
          <p:cNvPr id="19" name="Google Shape;85;p14"/>
          <p:cNvSpPr/>
          <p:nvPr/>
        </p:nvSpPr>
        <p:spPr>
          <a:xfrm>
            <a:off x="6025382" y="3112621"/>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05</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1" name="Google Shape;87;p14"/>
          <p:cNvSpPr/>
          <p:nvPr/>
        </p:nvSpPr>
        <p:spPr>
          <a:xfrm>
            <a:off x="3103940" y="3343338"/>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06</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Google Shape;88;p14"/>
          <p:cNvSpPr/>
          <p:nvPr/>
        </p:nvSpPr>
        <p:spPr>
          <a:xfrm>
            <a:off x="6027163" y="3521711"/>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07</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4" name="Google Shape;90;p14"/>
          <p:cNvSpPr/>
          <p:nvPr/>
        </p:nvSpPr>
        <p:spPr>
          <a:xfrm>
            <a:off x="3090620" y="3763639"/>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08</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92;p14"/>
          <p:cNvSpPr/>
          <p:nvPr/>
        </p:nvSpPr>
        <p:spPr>
          <a:xfrm>
            <a:off x="6165617" y="4493798"/>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09</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94;p14"/>
          <p:cNvSpPr/>
          <p:nvPr/>
        </p:nvSpPr>
        <p:spPr>
          <a:xfrm>
            <a:off x="6825302" y="4467509"/>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10</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75;p14">
            <a:extLst>
              <a:ext uri="{FF2B5EF4-FFF2-40B4-BE49-F238E27FC236}">
                <a16:creationId xmlns:a16="http://schemas.microsoft.com/office/drawing/2014/main" id="{4E71BA2A-D1C3-4198-BFBB-CB1B2280C559}"/>
              </a:ext>
            </a:extLst>
          </p:cNvPr>
          <p:cNvSpPr/>
          <p:nvPr/>
        </p:nvSpPr>
        <p:spPr>
          <a:xfrm>
            <a:off x="3721453" y="2467764"/>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78;p14">
            <a:extLst>
              <a:ext uri="{FF2B5EF4-FFF2-40B4-BE49-F238E27FC236}">
                <a16:creationId xmlns:a16="http://schemas.microsoft.com/office/drawing/2014/main" id="{DF810ED9-68DC-43FE-8BCA-A3D35C4B1182}"/>
              </a:ext>
            </a:extLst>
          </p:cNvPr>
          <p:cNvSpPr/>
          <p:nvPr/>
        </p:nvSpPr>
        <p:spPr>
          <a:xfrm>
            <a:off x="3721453" y="2716877"/>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0" name="Google Shape;75;p14">
            <a:extLst>
              <a:ext uri="{FF2B5EF4-FFF2-40B4-BE49-F238E27FC236}">
                <a16:creationId xmlns:a16="http://schemas.microsoft.com/office/drawing/2014/main" id="{ABC7A3B5-DB11-44B8-822A-6BC3E602D9B9}"/>
              </a:ext>
            </a:extLst>
          </p:cNvPr>
          <p:cNvSpPr/>
          <p:nvPr/>
        </p:nvSpPr>
        <p:spPr>
          <a:xfrm>
            <a:off x="3748721" y="3089033"/>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78;p14">
            <a:extLst>
              <a:ext uri="{FF2B5EF4-FFF2-40B4-BE49-F238E27FC236}">
                <a16:creationId xmlns:a16="http://schemas.microsoft.com/office/drawing/2014/main" id="{CD85F427-F379-4FD0-BBEC-4B9F0BE2783A}"/>
              </a:ext>
            </a:extLst>
          </p:cNvPr>
          <p:cNvSpPr/>
          <p:nvPr/>
        </p:nvSpPr>
        <p:spPr>
          <a:xfrm>
            <a:off x="3748721" y="3338146"/>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2" name="Google Shape;75;p14">
            <a:extLst>
              <a:ext uri="{FF2B5EF4-FFF2-40B4-BE49-F238E27FC236}">
                <a16:creationId xmlns:a16="http://schemas.microsoft.com/office/drawing/2014/main" id="{95A8C186-DC6B-4A33-8A37-8839103EE245}"/>
              </a:ext>
            </a:extLst>
          </p:cNvPr>
          <p:cNvSpPr/>
          <p:nvPr/>
        </p:nvSpPr>
        <p:spPr>
          <a:xfrm>
            <a:off x="3748722" y="3484502"/>
            <a:ext cx="222880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3" name="Google Shape;78;p14">
            <a:extLst>
              <a:ext uri="{FF2B5EF4-FFF2-40B4-BE49-F238E27FC236}">
                <a16:creationId xmlns:a16="http://schemas.microsoft.com/office/drawing/2014/main" id="{ED9722D5-940F-431F-ADF9-E075557A447B}"/>
              </a:ext>
            </a:extLst>
          </p:cNvPr>
          <p:cNvSpPr/>
          <p:nvPr/>
        </p:nvSpPr>
        <p:spPr>
          <a:xfrm>
            <a:off x="6359352" y="4703863"/>
            <a:ext cx="386500" cy="21238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78;p14">
            <a:extLst>
              <a:ext uri="{FF2B5EF4-FFF2-40B4-BE49-F238E27FC236}">
                <a16:creationId xmlns:a16="http://schemas.microsoft.com/office/drawing/2014/main" id="{27FC44AF-BAE9-4C67-9BAD-B23E6327EE89}"/>
              </a:ext>
            </a:extLst>
          </p:cNvPr>
          <p:cNvSpPr/>
          <p:nvPr/>
        </p:nvSpPr>
        <p:spPr>
          <a:xfrm>
            <a:off x="6825302" y="4703863"/>
            <a:ext cx="386500" cy="21238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4" name="직사각형 33">
            <a:extLst>
              <a:ext uri="{FF2B5EF4-FFF2-40B4-BE49-F238E27FC236}">
                <a16:creationId xmlns:a16="http://schemas.microsoft.com/office/drawing/2014/main" id="{B72C3553-1CA5-4CEC-8426-032809EE183A}"/>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38" name="TextBox 37">
            <a:extLst>
              <a:ext uri="{FF2B5EF4-FFF2-40B4-BE49-F238E27FC236}">
                <a16:creationId xmlns:a16="http://schemas.microsoft.com/office/drawing/2014/main" id="{300276BA-2DBF-4830-ABA9-2687F1C47871}"/>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10-5</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39" name="표 38">
            <a:extLst>
              <a:ext uri="{FF2B5EF4-FFF2-40B4-BE49-F238E27FC236}">
                <a16:creationId xmlns:a16="http://schemas.microsoft.com/office/drawing/2014/main" id="{D5A53405-1AA3-422F-A294-E1BBD5CBD5FE}"/>
              </a:ext>
            </a:extLst>
          </p:cNvPr>
          <p:cNvGraphicFramePr>
            <a:graphicFrameLocks noGrp="1"/>
          </p:cNvGraphicFramePr>
          <p:nvPr>
            <p:extLst/>
          </p:nvPr>
        </p:nvGraphicFramePr>
        <p:xfrm>
          <a:off x="8688288" y="476673"/>
          <a:ext cx="3384376" cy="395108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비밀번호를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폼</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a:solidFill>
                            <a:srgbClr val="222A35"/>
                          </a:solidFill>
                          <a:latin typeface="나눔스퀘어" panose="020B0600000101010101" pitchFamily="50" charset="-127"/>
                          <a:ea typeface="나눔스퀘어"/>
                          <a:cs typeface="Arial"/>
                          <a:sym typeface="Arial"/>
                        </a:rPr>
                        <a:t>비밀번호</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양식이</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맞지</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않게</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입력되었을</a:t>
                      </a:r>
                      <a:r>
                        <a:rPr lang="en-US" sz="800" dirty="0">
                          <a:solidFill>
                            <a:srgbClr val="222A35"/>
                          </a:solidFill>
                          <a:latin typeface="나눔스퀘어" panose="020B0600000101010101" pitchFamily="50" charset="-127"/>
                          <a:ea typeface="나눔스퀘어"/>
                          <a:cs typeface="Arial"/>
                          <a:sym typeface="Arial"/>
                        </a:rPr>
                        <a:t> 때 </a:t>
                      </a:r>
                      <a:r>
                        <a:rPr lang="en-US" sz="800" dirty="0" err="1">
                          <a:solidFill>
                            <a:srgbClr val="222A35"/>
                          </a:solidFill>
                          <a:latin typeface="나눔스퀘어" panose="020B0600000101010101" pitchFamily="50" charset="-127"/>
                          <a:ea typeface="나눔스퀘어"/>
                          <a:cs typeface="Arial"/>
                          <a:sym typeface="Arial"/>
                        </a:rPr>
                        <a:t>나오는</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알림</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문구이다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비밀번호</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확인을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폼</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37216">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비밀번호와 비밀번호 확인이 일치하지 않을 때 나오는 알림 문구이다</a:t>
                      </a:r>
                      <a:r>
                        <a:rPr lang="en-US" altLang="ko-KR"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ko-KR" altLang="en-US" sz="800" dirty="0">
                          <a:solidFill>
                            <a:srgbClr val="222A35"/>
                          </a:solidFill>
                          <a:latin typeface="나눔스퀘어" panose="020B0600000101010101" pitchFamily="50" charset="-127"/>
                          <a:ea typeface="나눔스퀘어"/>
                          <a:cs typeface="Arial"/>
                          <a:sym typeface="Arial"/>
                        </a:rPr>
                        <a:t>계좌 </a:t>
                      </a:r>
                      <a:r>
                        <a:rPr lang="en-US" sz="800" dirty="0" err="1">
                          <a:solidFill>
                            <a:srgbClr val="222A35"/>
                          </a:solidFill>
                          <a:latin typeface="나눔스퀘어" panose="020B0600000101010101" pitchFamily="50" charset="-127"/>
                          <a:ea typeface="나눔스퀘어"/>
                          <a:cs typeface="Arial"/>
                          <a:sym typeface="Arial"/>
                        </a:rPr>
                        <a:t>비밀번호</a:t>
                      </a:r>
                      <a:r>
                        <a:rPr lang="ko-KR" altLang="en-US" sz="800" dirty="0">
                          <a:solidFill>
                            <a:srgbClr val="222A35"/>
                          </a:solidFill>
                          <a:latin typeface="나눔스퀘어" panose="020B0600000101010101" pitchFamily="50" charset="-127"/>
                          <a:ea typeface="나눔스퀘어"/>
                          <a:cs typeface="Arial"/>
                          <a:sym typeface="Arial"/>
                        </a:rPr>
                        <a:t>를</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입력하는</a:t>
                      </a:r>
                      <a:r>
                        <a:rPr lang="en-US" sz="800" dirty="0">
                          <a:solidFill>
                            <a:srgbClr val="222A35"/>
                          </a:solidFill>
                          <a:latin typeface="나눔스퀘어" panose="020B0600000101010101" pitchFamily="50" charset="-127"/>
                          <a:ea typeface="나눔스퀘어"/>
                          <a:cs typeface="Arial"/>
                          <a:sym typeface="Arial"/>
                        </a:rPr>
                        <a:t> </a:t>
                      </a:r>
                      <a:r>
                        <a:rPr lang="ko-KR" altLang="en-US" sz="800" dirty="0">
                          <a:solidFill>
                            <a:srgbClr val="222A35"/>
                          </a:solidFill>
                          <a:latin typeface="나눔스퀘어" panose="020B0600000101010101" pitchFamily="50" charset="-127"/>
                          <a:ea typeface="나눔스퀘어"/>
                          <a:cs typeface="Arial"/>
                          <a:sym typeface="Arial"/>
                        </a:rPr>
                        <a:t>폼</a:t>
                      </a:r>
                      <a:r>
                        <a:rPr lang="ko-KR" altLang="en-US" sz="800" dirty="0">
                          <a:solidFill>
                            <a:srgbClr val="222A35"/>
                          </a:solidFill>
                          <a:latin typeface="나눔스퀘어" panose="020B0600000101010101" pitchFamily="50" charset="-127"/>
                          <a:ea typeface="나눔스퀘어"/>
                          <a:cs typeface="Arial"/>
                        </a:rPr>
                        <a:t>이다</a:t>
                      </a:r>
                      <a:r>
                        <a:rPr lang="en-US" sz="800" dirty="0">
                          <a:solidFill>
                            <a:srgbClr val="222A35"/>
                          </a:solidFill>
                          <a:latin typeface="나눔스퀘어" panose="020B0600000101010101" pitchFamily="50" charset="-127"/>
                          <a:ea typeface="나눔스퀘어"/>
                          <a:cs typeface="Arial"/>
                          <a:sym typeface="Arial"/>
                        </a:rPr>
                        <a:t>.</a:t>
                      </a:r>
                      <a:endParaRPr sz="800" dirty="0">
                        <a:solidFill>
                          <a:srgbClr val="222A35"/>
                        </a:solidFill>
                        <a:latin typeface="나눔스퀘어" panose="020B0600000101010101" pitchFamily="50" charset="-127"/>
                        <a:ea typeface="나눔스퀘어"/>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ko-KR" altLang="en-US" sz="800" dirty="0">
                          <a:solidFill>
                            <a:srgbClr val="222A35"/>
                          </a:solidFill>
                          <a:latin typeface="나눔스퀘어" panose="020B0600000101010101" pitchFamily="50" charset="-127"/>
                          <a:ea typeface="나눔스퀘어"/>
                          <a:cs typeface="Arial"/>
                          <a:sym typeface="Arial"/>
                        </a:rPr>
                        <a:t>계좌 비밀번호 양식이 맞지 않게 입력되었을 때 나오는 알림 문구이다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생년월일을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폼</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55396762"/>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rPr>
                        <a:t>계좌 비밀번호와 계좌 비밀번호 확인이 일치하지 않을 때 나오는 알림 문구이다</a:t>
                      </a:r>
                      <a:r>
                        <a:rPr lang="en-US" altLang="ko-KR"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SzPts val="1100"/>
                        <a:buFont typeface="Arial"/>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비밀번호를 수정하고 </a:t>
                      </a:r>
                      <a:r>
                        <a:rPr lang="ko-KR" alt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로그아웃한다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14942875"/>
                  </a:ext>
                </a:extLst>
              </a:tr>
              <a:tr h="23721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클릭하면 비밀번호를 수정하지 않고 </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10-2</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75" marR="91475"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0231728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44" name="Google Shape;78;p14">
            <a:extLst>
              <a:ext uri="{FF2B5EF4-FFF2-40B4-BE49-F238E27FC236}">
                <a16:creationId xmlns:a16="http://schemas.microsoft.com/office/drawing/2014/main" id="{7E992CB4-7039-4FD9-A2E5-28E7F902A63A}"/>
              </a:ext>
            </a:extLst>
          </p:cNvPr>
          <p:cNvSpPr/>
          <p:nvPr/>
        </p:nvSpPr>
        <p:spPr>
          <a:xfrm>
            <a:off x="3755212" y="3764929"/>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195741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b="55033"/>
          <a:stretch/>
        </p:blipFill>
        <p:spPr>
          <a:xfrm>
            <a:off x="30532" y="1439012"/>
            <a:ext cx="8530640" cy="191798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헤더</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graphicFrame>
        <p:nvGraphicFramePr>
          <p:cNvPr id="24" name="표 23">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3809412767"/>
              </p:ext>
            </p:extLst>
          </p:nvPr>
        </p:nvGraphicFramePr>
        <p:xfrm>
          <a:off x="8688288" y="476673"/>
          <a:ext cx="3384376" cy="417236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rPr>
                        <a:t>1-3</a:t>
                      </a:r>
                      <a:r>
                        <a:rPr lang="ko-KR" altLang="en-US" sz="800" dirty="0" smtClean="0">
                          <a:solidFill>
                            <a:srgbClr val="222A35"/>
                          </a:solidFill>
                          <a:latin typeface="나눔스퀘어" panose="020B0600000101010101" pitchFamily="50" charset="-127"/>
                          <a:ea typeface="나눔스퀘어"/>
                          <a:cs typeface="Arial"/>
                        </a:rPr>
                        <a:t>로</a:t>
                      </a:r>
                      <a:r>
                        <a:rPr lang="en-US" sz="800" dirty="0" smtClean="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rPr>
                        <a:t>  4-1</a:t>
                      </a:r>
                      <a:r>
                        <a:rPr lang="en-US" sz="800" dirty="0">
                          <a:solidFill>
                            <a:srgbClr val="222A35"/>
                          </a:solidFill>
                          <a:latin typeface="나눔스퀘어" panose="020B0600000101010101" pitchFamily="50" charset="-127"/>
                          <a:ea typeface="나눔스퀘어"/>
                          <a:cs typeface="Arial"/>
                          <a:sym typeface="Arial"/>
                        </a:rPr>
                        <a:t>로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03</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6-1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04</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13-1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05</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8-1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06</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5-1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07</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rgbClr val="000000"/>
                        </a:buClr>
                        <a:buSzPts val="1100"/>
                        <a:buFont typeface="Arial"/>
                        <a:buNone/>
                        <a:tabLst/>
                        <a:defRPr/>
                      </a:pPr>
                      <a:r>
                        <a:rPr lang="ko-KR" altLang="en-US" sz="800" u="none" strike="noStrike" cap="none" dirty="0">
                          <a:solidFill>
                            <a:srgbClr val="222A35"/>
                          </a:solidFill>
                          <a:latin typeface="나눔스퀘어" panose="020B0600000101010101" pitchFamily="50" charset="-127"/>
                          <a:ea typeface="나눔스퀘어"/>
                          <a:cs typeface="Arial"/>
                          <a:sym typeface="Arial"/>
                        </a:rPr>
                        <a:t>클릭하면</a:t>
                      </a:r>
                      <a:r>
                        <a:rPr lang="ko-KR" altLang="en-US" sz="800" u="none" strike="noStrike" cap="none" dirty="0">
                          <a:solidFill>
                            <a:srgbClr val="222A35"/>
                          </a:solidFill>
                          <a:latin typeface="나눔스퀘어" panose="020B0600000101010101" pitchFamily="50" charset="-127"/>
                          <a:ea typeface="나눔스퀘어"/>
                          <a:cs typeface="Arial"/>
                        </a:rPr>
                        <a:t> </a:t>
                      </a:r>
                      <a:r>
                        <a:rPr lang="en-US" altLang="ko-KR" sz="800" u="none" strike="noStrike" cap="none" dirty="0" smtClean="0">
                          <a:solidFill>
                            <a:srgbClr val="222A35"/>
                          </a:solidFill>
                          <a:latin typeface="나눔스퀘어" panose="020B0600000101010101" pitchFamily="50" charset="-127"/>
                          <a:ea typeface="나눔스퀘어"/>
                          <a:cs typeface="Arial"/>
                        </a:rPr>
                        <a:t>12-1</a:t>
                      </a:r>
                      <a:r>
                        <a:rPr lang="ko-KR" altLang="en-US" sz="800" dirty="0">
                          <a:solidFill>
                            <a:srgbClr val="222A35"/>
                          </a:solidFill>
                          <a:latin typeface="나눔스퀘어" panose="020B0600000101010101" pitchFamily="50" charset="-127"/>
                          <a:ea typeface="나눔스퀘어"/>
                          <a:cs typeface="Arial"/>
                          <a:sym typeface="Arial"/>
                        </a:rPr>
                        <a:t>로 이동한다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455396762"/>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08</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en-US" sz="800" u="none" strike="noStrike" cap="none" dirty="0" smtClean="0">
                          <a:solidFill>
                            <a:srgbClr val="222A35"/>
                          </a:solidFill>
                          <a:latin typeface="나눔스퀘어" panose="020B0600000101010101" pitchFamily="50" charset="-127"/>
                          <a:ea typeface="나눔스퀘어"/>
                          <a:cs typeface="Arial"/>
                          <a:sym typeface="Arial"/>
                        </a:rPr>
                        <a:t>7-1</a:t>
                      </a:r>
                      <a:r>
                        <a:rPr lang="ko-KR" altLang="en-US" sz="800" dirty="0">
                          <a:solidFill>
                            <a:srgbClr val="222A35"/>
                          </a:solidFill>
                          <a:latin typeface="나눔스퀘어" panose="020B0600000101010101" pitchFamily="50" charset="-127"/>
                          <a:ea typeface="나눔스퀘어"/>
                          <a:cs typeface="Arial"/>
                        </a:rPr>
                        <a:t>로</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CA-02</a:t>
                      </a: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75783758"/>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a:cs typeface="Arial"/>
                          <a:sym typeface="Arial"/>
                        </a:rPr>
                        <a:t>09</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dirty="0" err="1">
                          <a:solidFill>
                            <a:srgbClr val="222A35"/>
                          </a:solidFill>
                          <a:latin typeface="나눔스퀘어" panose="020B0600000101010101" pitchFamily="50" charset="-127"/>
                          <a:ea typeface="나눔스퀘어"/>
                          <a:cs typeface="Arial"/>
                          <a:sym typeface="Arial"/>
                        </a:rPr>
                        <a:t>클릭하면</a:t>
                      </a:r>
                      <a:r>
                        <a:rPr lang="en-US" sz="800"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sym typeface="Arial"/>
                        </a:rPr>
                        <a:t>9-1</a:t>
                      </a:r>
                      <a:r>
                        <a:rPr lang="ko-KR" altLang="en-US" sz="800" dirty="0">
                          <a:solidFill>
                            <a:srgbClr val="222A35"/>
                          </a:solidFill>
                          <a:latin typeface="나눔스퀘어" panose="020B0600000101010101" pitchFamily="50" charset="-127"/>
                          <a:ea typeface="나눔스퀘어"/>
                          <a:cs typeface="Arial"/>
                        </a:rPr>
                        <a:t>로</a:t>
                      </a:r>
                      <a:r>
                        <a:rPr lang="en-US" sz="800" dirty="0">
                          <a:solidFill>
                            <a:srgbClr val="222A35"/>
                          </a:solidFill>
                          <a:latin typeface="나눔스퀘어" panose="020B0600000101010101" pitchFamily="50" charset="-127"/>
                          <a:ea typeface="나눔스퀘어"/>
                          <a:cs typeface="Arial"/>
                          <a:sym typeface="Arial"/>
                        </a:rPr>
                        <a:t> </a:t>
                      </a:r>
                      <a:r>
                        <a:rPr lang="en-US" sz="800" dirty="0" err="1">
                          <a:solidFill>
                            <a:srgbClr val="222A35"/>
                          </a:solidFill>
                          <a:latin typeface="나눔스퀘어" panose="020B0600000101010101" pitchFamily="50" charset="-127"/>
                          <a:ea typeface="나눔스퀘어"/>
                          <a:cs typeface="Arial"/>
                          <a:sym typeface="Arial"/>
                        </a:rPr>
                        <a:t>이동한다</a:t>
                      </a:r>
                      <a:r>
                        <a:rPr lang="en-US" sz="800"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RK-01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14942875"/>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10</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2-1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02317282"/>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11</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a:cs typeface="Arial"/>
                          <a:sym typeface="Arial"/>
                        </a:rPr>
                        <a:t>클릭하면</a:t>
                      </a:r>
                      <a:r>
                        <a:rPr lang="en-US" sz="800" dirty="0">
                          <a:solidFill>
                            <a:srgbClr val="222A35"/>
                          </a:solidFill>
                          <a:latin typeface="나눔스퀘어" panose="020B0600000101010101" pitchFamily="50" charset="-127"/>
                          <a:ea typeface="나눔스퀘어"/>
                          <a:cs typeface="Arial"/>
                          <a:sym typeface="Arial"/>
                        </a:rPr>
                        <a:t> </a:t>
                      </a:r>
                      <a:r>
                        <a:rPr lang="en-US" sz="800" dirty="0" smtClean="0">
                          <a:solidFill>
                            <a:srgbClr val="222A35"/>
                          </a:solidFill>
                          <a:latin typeface="나눔스퀘어" panose="020B0600000101010101" pitchFamily="50" charset="-127"/>
                          <a:ea typeface="나눔스퀘어"/>
                          <a:cs typeface="Arial"/>
                        </a:rPr>
                        <a:t>2-3</a:t>
                      </a:r>
                      <a:r>
                        <a:rPr lang="ko-KR" altLang="en-US" sz="800" dirty="0" smtClean="0">
                          <a:solidFill>
                            <a:srgbClr val="222A35"/>
                          </a:solidFill>
                          <a:latin typeface="나눔스퀘어" panose="020B0600000101010101" pitchFamily="50" charset="-127"/>
                          <a:ea typeface="나눔스퀘어"/>
                          <a:cs typeface="Arial"/>
                        </a:rPr>
                        <a:t>로 이동한다</a:t>
                      </a:r>
                      <a:r>
                        <a:rPr lang="en-US" altLang="ko-KR" sz="800" dirty="0" smtClean="0">
                          <a:solidFill>
                            <a:srgbClr val="222A35"/>
                          </a:solidFill>
                          <a:latin typeface="나눔스퀘어" panose="020B0600000101010101" pitchFamily="50" charset="-127"/>
                          <a:ea typeface="나눔스퀘어"/>
                          <a:cs typeface="Arial"/>
                        </a:rPr>
                        <a:t>.</a:t>
                      </a:r>
                      <a:endParaRPr sz="800"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52741870"/>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10-1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US-01</a:t>
                      </a:r>
                      <a:endPar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14251332"/>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a:cs typeface="Arial"/>
                          <a:sym typeface="Arial"/>
                        </a:rPr>
                        <a:t>12</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로그아웃한다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CO-02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88107514"/>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6" name="직사각형 25">
            <a:extLst>
              <a:ext uri="{FF2B5EF4-FFF2-40B4-BE49-F238E27FC236}">
                <a16:creationId xmlns:a16="http://schemas.microsoft.com/office/drawing/2014/main" id="{BC3C77C6-DCC6-4E5B-B6F7-AA24D0E8F527}"/>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Bold" panose="020B0600000101010101" pitchFamily="50" charset="-127"/>
                <a:ea typeface="나눔스퀘어 Bold" panose="020B0600000101010101" pitchFamily="50" charset="-127"/>
              </a:rPr>
              <a:t>Page ID.</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3" name="Google Shape;58;p13">
            <a:extLst>
              <a:ext uri="{FF2B5EF4-FFF2-40B4-BE49-F238E27FC236}">
                <a16:creationId xmlns:a16="http://schemas.microsoft.com/office/drawing/2014/main" id="{07506BE9-25F8-4AEC-A634-2453F1728D38}"/>
              </a:ext>
            </a:extLst>
          </p:cNvPr>
          <p:cNvSpPr/>
          <p:nvPr/>
        </p:nvSpPr>
        <p:spPr>
          <a:xfrm>
            <a:off x="1544489"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 name="Google Shape;63;p13">
            <a:extLst>
              <a:ext uri="{FF2B5EF4-FFF2-40B4-BE49-F238E27FC236}">
                <a16:creationId xmlns:a16="http://schemas.microsoft.com/office/drawing/2014/main" id="{BC18CF3E-8A2D-4A27-A2A8-16CBBE5F4B94}"/>
              </a:ext>
            </a:extLst>
          </p:cNvPr>
          <p:cNvSpPr/>
          <p:nvPr/>
        </p:nvSpPr>
        <p:spPr>
          <a:xfrm>
            <a:off x="1002406"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a:solidFill>
                  <a:schemeClr val="lt1"/>
                </a:solidFill>
                <a:latin typeface="나눔스퀘어 Bold" panose="020B0600000101010101" pitchFamily="50" charset="-127"/>
                <a:ea typeface="나눔스퀘어 Bold" panose="020B0600000101010101" pitchFamily="50" charset="-127"/>
              </a:rPr>
              <a:t>02</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Google Shape;58;p13">
            <a:extLst>
              <a:ext uri="{FF2B5EF4-FFF2-40B4-BE49-F238E27FC236}">
                <a16:creationId xmlns:a16="http://schemas.microsoft.com/office/drawing/2014/main" id="{8C810E02-4E74-464B-876E-713EBD89F233}"/>
              </a:ext>
            </a:extLst>
          </p:cNvPr>
          <p:cNvSpPr/>
          <p:nvPr/>
        </p:nvSpPr>
        <p:spPr>
          <a:xfrm>
            <a:off x="85885" y="1449267"/>
            <a:ext cx="775975" cy="329495"/>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3" name="Google Shape;63;p13">
            <a:extLst>
              <a:ext uri="{FF2B5EF4-FFF2-40B4-BE49-F238E27FC236}">
                <a16:creationId xmlns:a16="http://schemas.microsoft.com/office/drawing/2014/main" id="{9AE3BEAE-B81B-436A-99D0-8D068A4513A9}"/>
              </a:ext>
            </a:extLst>
          </p:cNvPr>
          <p:cNvSpPr/>
          <p:nvPr/>
        </p:nvSpPr>
        <p:spPr>
          <a:xfrm>
            <a:off x="276821" y="1149713"/>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TextBox 36">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a:t>
            </a:r>
            <a:endParaRPr lang="ko-KR" altLang="en-US" sz="1050" dirty="0">
              <a:latin typeface="나눔스퀘어 Bold" panose="020B0600000101010101" pitchFamily="50" charset="-127"/>
              <a:ea typeface="나눔스퀘어 Bold" panose="020B0600000101010101" pitchFamily="50" charset="-127"/>
            </a:endParaRPr>
          </a:p>
        </p:txBody>
      </p:sp>
      <p:sp>
        <p:nvSpPr>
          <p:cNvPr id="40" name="Google Shape;58;p13">
            <a:extLst>
              <a:ext uri="{FF2B5EF4-FFF2-40B4-BE49-F238E27FC236}">
                <a16:creationId xmlns:a16="http://schemas.microsoft.com/office/drawing/2014/main" id="{07506BE9-25F8-4AEC-A634-2453F1728D38}"/>
              </a:ext>
            </a:extLst>
          </p:cNvPr>
          <p:cNvSpPr/>
          <p:nvPr/>
        </p:nvSpPr>
        <p:spPr>
          <a:xfrm>
            <a:off x="954284"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1" name="Google Shape;58;p13">
            <a:extLst>
              <a:ext uri="{FF2B5EF4-FFF2-40B4-BE49-F238E27FC236}">
                <a16:creationId xmlns:a16="http://schemas.microsoft.com/office/drawing/2014/main" id="{07506BE9-25F8-4AEC-A634-2453F1728D38}"/>
              </a:ext>
            </a:extLst>
          </p:cNvPr>
          <p:cNvSpPr/>
          <p:nvPr/>
        </p:nvSpPr>
        <p:spPr>
          <a:xfrm>
            <a:off x="2098401"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6" name="Google Shape;58;p13">
            <a:extLst>
              <a:ext uri="{FF2B5EF4-FFF2-40B4-BE49-F238E27FC236}">
                <a16:creationId xmlns:a16="http://schemas.microsoft.com/office/drawing/2014/main" id="{07506BE9-25F8-4AEC-A634-2453F1728D38}"/>
              </a:ext>
            </a:extLst>
          </p:cNvPr>
          <p:cNvSpPr/>
          <p:nvPr/>
        </p:nvSpPr>
        <p:spPr>
          <a:xfrm>
            <a:off x="3198225"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7" name="Google Shape;58;p13">
            <a:extLst>
              <a:ext uri="{FF2B5EF4-FFF2-40B4-BE49-F238E27FC236}">
                <a16:creationId xmlns:a16="http://schemas.microsoft.com/office/drawing/2014/main" id="{07506BE9-25F8-4AEC-A634-2453F1728D38}"/>
              </a:ext>
            </a:extLst>
          </p:cNvPr>
          <p:cNvSpPr/>
          <p:nvPr/>
        </p:nvSpPr>
        <p:spPr>
          <a:xfrm>
            <a:off x="2653385"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8" name="Google Shape;58;p13">
            <a:extLst>
              <a:ext uri="{FF2B5EF4-FFF2-40B4-BE49-F238E27FC236}">
                <a16:creationId xmlns:a16="http://schemas.microsoft.com/office/drawing/2014/main" id="{07506BE9-25F8-4AEC-A634-2453F1728D38}"/>
              </a:ext>
            </a:extLst>
          </p:cNvPr>
          <p:cNvSpPr/>
          <p:nvPr/>
        </p:nvSpPr>
        <p:spPr>
          <a:xfrm>
            <a:off x="3739697" y="1495725"/>
            <a:ext cx="500121"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49" name="Google Shape;58;p13">
            <a:extLst>
              <a:ext uri="{FF2B5EF4-FFF2-40B4-BE49-F238E27FC236}">
                <a16:creationId xmlns:a16="http://schemas.microsoft.com/office/drawing/2014/main" id="{07506BE9-25F8-4AEC-A634-2453F1728D38}"/>
              </a:ext>
            </a:extLst>
          </p:cNvPr>
          <p:cNvSpPr/>
          <p:nvPr/>
        </p:nvSpPr>
        <p:spPr>
          <a:xfrm>
            <a:off x="4291462" y="1495725"/>
            <a:ext cx="454655"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0" name="Google Shape;58;p13">
            <a:extLst>
              <a:ext uri="{FF2B5EF4-FFF2-40B4-BE49-F238E27FC236}">
                <a16:creationId xmlns:a16="http://schemas.microsoft.com/office/drawing/2014/main" id="{07506BE9-25F8-4AEC-A634-2453F1728D38}"/>
              </a:ext>
            </a:extLst>
          </p:cNvPr>
          <p:cNvSpPr/>
          <p:nvPr/>
        </p:nvSpPr>
        <p:spPr>
          <a:xfrm>
            <a:off x="4785304" y="1495725"/>
            <a:ext cx="375748"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1" name="Google Shape;63;p13">
            <a:extLst>
              <a:ext uri="{FF2B5EF4-FFF2-40B4-BE49-F238E27FC236}">
                <a16:creationId xmlns:a16="http://schemas.microsoft.com/office/drawing/2014/main" id="{BC18CF3E-8A2D-4A27-A2A8-16CBBE5F4B94}"/>
              </a:ext>
            </a:extLst>
          </p:cNvPr>
          <p:cNvSpPr/>
          <p:nvPr/>
        </p:nvSpPr>
        <p:spPr>
          <a:xfrm>
            <a:off x="159749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2" name="Google Shape;63;p13">
            <a:extLst>
              <a:ext uri="{FF2B5EF4-FFF2-40B4-BE49-F238E27FC236}">
                <a16:creationId xmlns:a16="http://schemas.microsoft.com/office/drawing/2014/main" id="{BC18CF3E-8A2D-4A27-A2A8-16CBBE5F4B94}"/>
              </a:ext>
            </a:extLst>
          </p:cNvPr>
          <p:cNvSpPr/>
          <p:nvPr/>
        </p:nvSpPr>
        <p:spPr>
          <a:xfrm>
            <a:off x="2151410"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3" name="Google Shape;63;p13">
            <a:extLst>
              <a:ext uri="{FF2B5EF4-FFF2-40B4-BE49-F238E27FC236}">
                <a16:creationId xmlns:a16="http://schemas.microsoft.com/office/drawing/2014/main" id="{BC18CF3E-8A2D-4A27-A2A8-16CBBE5F4B94}"/>
              </a:ext>
            </a:extLst>
          </p:cNvPr>
          <p:cNvSpPr/>
          <p:nvPr/>
        </p:nvSpPr>
        <p:spPr>
          <a:xfrm>
            <a:off x="270660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05</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4" name="Google Shape;63;p13">
            <a:extLst>
              <a:ext uri="{FF2B5EF4-FFF2-40B4-BE49-F238E27FC236}">
                <a16:creationId xmlns:a16="http://schemas.microsoft.com/office/drawing/2014/main" id="{BC18CF3E-8A2D-4A27-A2A8-16CBBE5F4B94}"/>
              </a:ext>
            </a:extLst>
          </p:cNvPr>
          <p:cNvSpPr/>
          <p:nvPr/>
        </p:nvSpPr>
        <p:spPr>
          <a:xfrm>
            <a:off x="325440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06</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5" name="Google Shape;63;p13">
            <a:extLst>
              <a:ext uri="{FF2B5EF4-FFF2-40B4-BE49-F238E27FC236}">
                <a16:creationId xmlns:a16="http://schemas.microsoft.com/office/drawing/2014/main" id="{BC18CF3E-8A2D-4A27-A2A8-16CBBE5F4B94}"/>
              </a:ext>
            </a:extLst>
          </p:cNvPr>
          <p:cNvSpPr/>
          <p:nvPr/>
        </p:nvSpPr>
        <p:spPr>
          <a:xfrm>
            <a:off x="378881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07</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6" name="Google Shape;63;p13">
            <a:extLst>
              <a:ext uri="{FF2B5EF4-FFF2-40B4-BE49-F238E27FC236}">
                <a16:creationId xmlns:a16="http://schemas.microsoft.com/office/drawing/2014/main" id="{BC18CF3E-8A2D-4A27-A2A8-16CBBE5F4B94}"/>
              </a:ext>
            </a:extLst>
          </p:cNvPr>
          <p:cNvSpPr/>
          <p:nvPr/>
        </p:nvSpPr>
        <p:spPr>
          <a:xfrm>
            <a:off x="4323228"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08</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7" name="Google Shape;63;p13">
            <a:extLst>
              <a:ext uri="{FF2B5EF4-FFF2-40B4-BE49-F238E27FC236}">
                <a16:creationId xmlns:a16="http://schemas.microsoft.com/office/drawing/2014/main" id="{BC18CF3E-8A2D-4A27-A2A8-16CBBE5F4B94}"/>
              </a:ext>
            </a:extLst>
          </p:cNvPr>
          <p:cNvSpPr/>
          <p:nvPr/>
        </p:nvSpPr>
        <p:spPr>
          <a:xfrm>
            <a:off x="4776127"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09</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8" name="Google Shape;58;p13">
            <a:extLst>
              <a:ext uri="{FF2B5EF4-FFF2-40B4-BE49-F238E27FC236}">
                <a16:creationId xmlns:a16="http://schemas.microsoft.com/office/drawing/2014/main" id="{07506BE9-25F8-4AEC-A634-2453F1728D38}"/>
              </a:ext>
            </a:extLst>
          </p:cNvPr>
          <p:cNvSpPr/>
          <p:nvPr/>
        </p:nvSpPr>
        <p:spPr>
          <a:xfrm>
            <a:off x="8108070" y="1495725"/>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59" name="Google Shape;63;p13">
            <a:extLst>
              <a:ext uri="{FF2B5EF4-FFF2-40B4-BE49-F238E27FC236}">
                <a16:creationId xmlns:a16="http://schemas.microsoft.com/office/drawing/2014/main" id="{BC18CF3E-8A2D-4A27-A2A8-16CBBE5F4B94}"/>
              </a:ext>
            </a:extLst>
          </p:cNvPr>
          <p:cNvSpPr/>
          <p:nvPr/>
        </p:nvSpPr>
        <p:spPr>
          <a:xfrm>
            <a:off x="7625495"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10</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0" name="Google Shape;58;p13">
            <a:extLst>
              <a:ext uri="{FF2B5EF4-FFF2-40B4-BE49-F238E27FC236}">
                <a16:creationId xmlns:a16="http://schemas.microsoft.com/office/drawing/2014/main" id="{07506BE9-25F8-4AEC-A634-2453F1728D38}"/>
              </a:ext>
            </a:extLst>
          </p:cNvPr>
          <p:cNvSpPr/>
          <p:nvPr/>
        </p:nvSpPr>
        <p:spPr>
          <a:xfrm>
            <a:off x="7615885" y="1495725"/>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1" name="Google Shape;63;p13">
            <a:extLst>
              <a:ext uri="{FF2B5EF4-FFF2-40B4-BE49-F238E27FC236}">
                <a16:creationId xmlns:a16="http://schemas.microsoft.com/office/drawing/2014/main" id="{BC18CF3E-8A2D-4A27-A2A8-16CBBE5F4B94}"/>
              </a:ext>
            </a:extLst>
          </p:cNvPr>
          <p:cNvSpPr/>
          <p:nvPr/>
        </p:nvSpPr>
        <p:spPr>
          <a:xfrm>
            <a:off x="8117680" y="1195889"/>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2" name="Google Shape;58;p13">
            <a:extLst>
              <a:ext uri="{FF2B5EF4-FFF2-40B4-BE49-F238E27FC236}">
                <a16:creationId xmlns:a16="http://schemas.microsoft.com/office/drawing/2014/main" id="{07506BE9-25F8-4AEC-A634-2453F1728D38}"/>
              </a:ext>
            </a:extLst>
          </p:cNvPr>
          <p:cNvSpPr/>
          <p:nvPr/>
        </p:nvSpPr>
        <p:spPr>
          <a:xfrm>
            <a:off x="8108070" y="2432692"/>
            <a:ext cx="413323"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3" name="Google Shape;63;p13">
            <a:extLst>
              <a:ext uri="{FF2B5EF4-FFF2-40B4-BE49-F238E27FC236}">
                <a16:creationId xmlns:a16="http://schemas.microsoft.com/office/drawing/2014/main" id="{BC18CF3E-8A2D-4A27-A2A8-16CBBE5F4B94}"/>
              </a:ext>
            </a:extLst>
          </p:cNvPr>
          <p:cNvSpPr/>
          <p:nvPr/>
        </p:nvSpPr>
        <p:spPr>
          <a:xfrm>
            <a:off x="7625495" y="2132856"/>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12</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4" name="Google Shape;58;p13">
            <a:extLst>
              <a:ext uri="{FF2B5EF4-FFF2-40B4-BE49-F238E27FC236}">
                <a16:creationId xmlns:a16="http://schemas.microsoft.com/office/drawing/2014/main" id="{07506BE9-25F8-4AEC-A634-2453F1728D38}"/>
              </a:ext>
            </a:extLst>
          </p:cNvPr>
          <p:cNvSpPr/>
          <p:nvPr/>
        </p:nvSpPr>
        <p:spPr>
          <a:xfrm>
            <a:off x="7567261" y="2432692"/>
            <a:ext cx="493048" cy="236577"/>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65" name="Google Shape;63;p13">
            <a:extLst>
              <a:ext uri="{FF2B5EF4-FFF2-40B4-BE49-F238E27FC236}">
                <a16:creationId xmlns:a16="http://schemas.microsoft.com/office/drawing/2014/main" id="{BC18CF3E-8A2D-4A27-A2A8-16CBBE5F4B94}"/>
              </a:ext>
            </a:extLst>
          </p:cNvPr>
          <p:cNvSpPr/>
          <p:nvPr/>
        </p:nvSpPr>
        <p:spPr>
          <a:xfrm>
            <a:off x="8117680" y="2132856"/>
            <a:ext cx="394101" cy="18944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smtClean="0">
                <a:solidFill>
                  <a:schemeClr val="lt1"/>
                </a:solidFill>
                <a:latin typeface="나눔스퀘어 Bold" panose="020B0600000101010101" pitchFamily="50" charset="-127"/>
                <a:ea typeface="나눔스퀘어 Bold" panose="020B0600000101010101" pitchFamily="50" charset="-127"/>
              </a:rPr>
              <a:t>13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6523308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테이블이(가) 표시된 사진&#10;&#10;자동 생성된 설명">
            <a:extLst>
              <a:ext uri="{FF2B5EF4-FFF2-40B4-BE49-F238E27FC236}">
                <a16:creationId xmlns:a16="http://schemas.microsoft.com/office/drawing/2014/main" id="{DE30CEAE-C440-43E2-BD21-A2A8C62928E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35" r="3691"/>
          <a:stretch/>
        </p:blipFill>
        <p:spPr>
          <a:xfrm>
            <a:off x="335360" y="607988"/>
            <a:ext cx="8064896" cy="426377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자산관리</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직사각형 8">
            <a:extLst>
              <a:ext uri="{FF2B5EF4-FFF2-40B4-BE49-F238E27FC236}">
                <a16:creationId xmlns:a16="http://schemas.microsoft.com/office/drawing/2014/main" id="{4CFACD7E-D926-4D4A-99FF-2062E7500900}"/>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2" name="TextBox 11">
            <a:extLst>
              <a:ext uri="{FF2B5EF4-FFF2-40B4-BE49-F238E27FC236}">
                <a16:creationId xmlns:a16="http://schemas.microsoft.com/office/drawing/2014/main" id="{AF36122F-D4B3-4C27-AE03-8C05A13D1B97}"/>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10-6</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14" name="표 13">
            <a:extLst>
              <a:ext uri="{FF2B5EF4-FFF2-40B4-BE49-F238E27FC236}">
                <a16:creationId xmlns:a16="http://schemas.microsoft.com/office/drawing/2014/main" id="{8426CD12-385B-47F1-BEA8-2DBFDC3E719B}"/>
              </a:ext>
            </a:extLst>
          </p:cNvPr>
          <p:cNvGraphicFramePr>
            <a:graphicFrameLocks noGrp="1"/>
          </p:cNvGraphicFramePr>
          <p:nvPr>
            <p:extLst/>
          </p:nvPr>
        </p:nvGraphicFramePr>
        <p:xfrm>
          <a:off x="8688288" y="476673"/>
          <a:ext cx="3384376" cy="2187864"/>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계좌 비밀번호를 입력하는 폼이다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p>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가 나타난다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dirty="0">
                          <a:solidFill>
                            <a:schemeClr val="tx1">
                              <a:lumMod val="85000"/>
                              <a:lumOff val="15000"/>
                            </a:schemeClr>
                          </a:solidFill>
                          <a:latin typeface="나눔스퀘어" panose="020B0600000101010101" pitchFamily="50" charset="-127"/>
                          <a:ea typeface="나눔스퀘어" panose="020B0600000101010101" pitchFamily="50" charset="-127"/>
                        </a:rPr>
                        <a:t>US-01</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10-7</a:t>
                      </a: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27618119"/>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
                          <a:schemeClr val="dk1"/>
                        </a:buClr>
                        <a:buSzPts val="1100"/>
                        <a:buFont typeface="Arial"/>
                        <a:buNone/>
                        <a:tabLst/>
                        <a:defRPr/>
                      </a:pPr>
                      <a:r>
                        <a:rPr lang="ko-KR" altLang="en-US" sz="800" dirty="0">
                          <a:solidFill>
                            <a:srgbClr val="222A35"/>
                          </a:solidFill>
                          <a:latin typeface="나눔스퀘어" panose="020B0600000101010101" pitchFamily="50" charset="-127"/>
                          <a:ea typeface="나눔스퀘어"/>
                          <a:cs typeface="Arial"/>
                          <a:sym typeface="Arial"/>
                        </a:rPr>
                        <a:t>계좌 비밀번호 양식이 맞지 않게 입력되었을 때</a:t>
                      </a:r>
                      <a:r>
                        <a:rPr lang="en-US" altLang="ko-KR" sz="800" dirty="0">
                          <a:solidFill>
                            <a:srgbClr val="222A35"/>
                          </a:solidFill>
                          <a:latin typeface="나눔스퀘어" panose="020B0600000101010101" pitchFamily="50" charset="-127"/>
                          <a:ea typeface="나눔스퀘어"/>
                          <a:cs typeface="Arial"/>
                          <a:sym typeface="Arial"/>
                        </a:rPr>
                        <a:t>, </a:t>
                      </a:r>
                      <a:r>
                        <a:rPr lang="ko-KR" altLang="en-US" sz="800" dirty="0">
                          <a:solidFill>
                            <a:srgbClr val="222A35"/>
                          </a:solidFill>
                          <a:latin typeface="나눔스퀘어" panose="020B0600000101010101" pitchFamily="50" charset="-127"/>
                          <a:ea typeface="나눔스퀘어"/>
                          <a:cs typeface="Arial"/>
                          <a:sym typeface="Arial"/>
                        </a:rPr>
                        <a:t>일치하지 않을 때 나오는 알림 문구이다</a:t>
                      </a:r>
                      <a:r>
                        <a:rPr lang="en-US" altLang="ko-KR" sz="800" dirty="0">
                          <a:solidFill>
                            <a:srgbClr val="222A35"/>
                          </a:solidFill>
                          <a:latin typeface="나눔스퀘어" panose="020B0600000101010101" pitchFamily="50" charset="-127"/>
                          <a:ea typeface="나눔스퀘어"/>
                          <a:cs typeface="Arial"/>
                          <a:sym typeface="Arial"/>
                        </a:rPr>
                        <a:t>.</a:t>
                      </a:r>
                      <a:endParaRPr lang="ko-KR" altLang="en-US" sz="800" u="none" strike="noStrike" cap="none" dirty="0">
                        <a:solidFill>
                          <a:srgbClr val="222A35"/>
                        </a:solidFill>
                        <a:latin typeface="나눔스퀘어" panose="020B0600000101010101" pitchFamily="50" charset="-127"/>
                        <a:ea typeface="나눔스퀘어"/>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15547096"/>
                  </a:ext>
                </a:extLst>
              </a:tr>
              <a:tr h="237216">
                <a:tc>
                  <a:txBody>
                    <a:bodyPr/>
                    <a:lstStyle/>
                    <a:p>
                      <a:pPr marL="0" marR="0" lvl="0" indent="0" algn="ctr" rtl="0">
                        <a:spcBef>
                          <a:spcPts val="0"/>
                        </a:spcBef>
                        <a:spcAft>
                          <a:spcPts val="0"/>
                        </a:spcAft>
                        <a:buNone/>
                      </a:pPr>
                      <a:r>
                        <a:rPr 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숫자를 입력하는 </a:t>
                      </a:r>
                      <a:r>
                        <a:rPr lang="ko-KR" altLang="en-US" sz="800" u="none" strike="noStrike" cap="none" dirty="0" err="1">
                          <a:solidFill>
                            <a:srgbClr val="1D1B1B"/>
                          </a:solidFill>
                          <a:latin typeface="나눔스퀘어" panose="020B0600000101010101" pitchFamily="50" charset="-127"/>
                          <a:ea typeface="나눔스퀘어" panose="020B0600000101010101" pitchFamily="50" charset="-127"/>
                          <a:cs typeface="Arial"/>
                          <a:sym typeface="Arial"/>
                        </a:rPr>
                        <a:t>가상키보드이다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03510892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3" name="Google Shape;75;p14">
            <a:extLst>
              <a:ext uri="{FF2B5EF4-FFF2-40B4-BE49-F238E27FC236}">
                <a16:creationId xmlns:a16="http://schemas.microsoft.com/office/drawing/2014/main" id="{1E899132-581F-4E6D-ADFA-30FC8D1B735C}"/>
              </a:ext>
            </a:extLst>
          </p:cNvPr>
          <p:cNvSpPr/>
          <p:nvPr/>
        </p:nvSpPr>
        <p:spPr>
          <a:xfrm>
            <a:off x="3619134" y="2944296"/>
            <a:ext cx="1728833"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77;p14">
            <a:extLst>
              <a:ext uri="{FF2B5EF4-FFF2-40B4-BE49-F238E27FC236}">
                <a16:creationId xmlns:a16="http://schemas.microsoft.com/office/drawing/2014/main" id="{10900DEB-A538-4EDB-BB21-0EEC02E2420B}"/>
              </a:ext>
            </a:extLst>
          </p:cNvPr>
          <p:cNvSpPr/>
          <p:nvPr/>
        </p:nvSpPr>
        <p:spPr>
          <a:xfrm>
            <a:off x="3619134" y="2688938"/>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7" name="Google Shape;78;p14">
            <a:extLst>
              <a:ext uri="{FF2B5EF4-FFF2-40B4-BE49-F238E27FC236}">
                <a16:creationId xmlns:a16="http://schemas.microsoft.com/office/drawing/2014/main" id="{C1C2FE63-BF98-4157-BA36-70ACF554B611}"/>
              </a:ext>
            </a:extLst>
          </p:cNvPr>
          <p:cNvSpPr/>
          <p:nvPr/>
        </p:nvSpPr>
        <p:spPr>
          <a:xfrm>
            <a:off x="3619134" y="3192473"/>
            <a:ext cx="2122702" cy="13522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8" name="Google Shape;79;p14">
            <a:extLst>
              <a:ext uri="{FF2B5EF4-FFF2-40B4-BE49-F238E27FC236}">
                <a16:creationId xmlns:a16="http://schemas.microsoft.com/office/drawing/2014/main" id="{D7AA5AA1-3F93-4032-95A9-8F9C2FBBEE3C}"/>
              </a:ext>
            </a:extLst>
          </p:cNvPr>
          <p:cNvSpPr/>
          <p:nvPr/>
        </p:nvSpPr>
        <p:spPr>
          <a:xfrm>
            <a:off x="2106966" y="2192163"/>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4</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9" name="Google Shape;78;p14">
            <a:extLst>
              <a:ext uri="{FF2B5EF4-FFF2-40B4-BE49-F238E27FC236}">
                <a16:creationId xmlns:a16="http://schemas.microsoft.com/office/drawing/2014/main" id="{B154577C-E1CF-482F-8CC3-A77EE3F026AB}"/>
              </a:ext>
            </a:extLst>
          </p:cNvPr>
          <p:cNvSpPr/>
          <p:nvPr/>
        </p:nvSpPr>
        <p:spPr>
          <a:xfrm>
            <a:off x="1746926" y="2384749"/>
            <a:ext cx="1368152" cy="1823638"/>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Google Shape;77;p14">
            <a:extLst>
              <a:ext uri="{FF2B5EF4-FFF2-40B4-BE49-F238E27FC236}">
                <a16:creationId xmlns:a16="http://schemas.microsoft.com/office/drawing/2014/main" id="{6AF4FF93-27CC-4ACF-9F4F-469544B66CA2}"/>
              </a:ext>
            </a:extLst>
          </p:cNvPr>
          <p:cNvSpPr/>
          <p:nvPr/>
        </p:nvSpPr>
        <p:spPr>
          <a:xfrm>
            <a:off x="5419334" y="2734841"/>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02</a:t>
            </a:r>
          </a:p>
        </p:txBody>
      </p:sp>
      <p:sp>
        <p:nvSpPr>
          <p:cNvPr id="21" name="Google Shape;77;p14">
            <a:extLst>
              <a:ext uri="{FF2B5EF4-FFF2-40B4-BE49-F238E27FC236}">
                <a16:creationId xmlns:a16="http://schemas.microsoft.com/office/drawing/2014/main" id="{0FAAD84A-5226-4CB5-8DEE-6B5EAD9B4962}"/>
              </a:ext>
            </a:extLst>
          </p:cNvPr>
          <p:cNvSpPr/>
          <p:nvPr/>
        </p:nvSpPr>
        <p:spPr>
          <a:xfrm>
            <a:off x="5823977" y="3146457"/>
            <a:ext cx="580235" cy="18290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dirty="0">
                <a:solidFill>
                  <a:schemeClr val="lt1"/>
                </a:solidFill>
                <a:latin typeface="나눔스퀘어 Bold" panose="020B0600000101010101" pitchFamily="50" charset="-127"/>
                <a:ea typeface="나눔스퀘어 Bold" panose="020B0600000101010101" pitchFamily="50" charset="-127"/>
              </a:rPr>
              <a:t>0</a:t>
            </a:r>
            <a:r>
              <a:rPr lang="en-US" altLang="ko" sz="900" dirty="0">
                <a:solidFill>
                  <a:schemeClr val="lt1"/>
                </a:solidFill>
                <a:latin typeface="나눔스퀘어 Bold" panose="020B0600000101010101" pitchFamily="50" charset="-127"/>
                <a:ea typeface="나눔스퀘어 Bold" panose="020B0600000101010101" pitchFamily="50" charset="-127"/>
              </a:rPr>
              <a:t>3</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2" name="Google Shape;75;p14">
            <a:extLst>
              <a:ext uri="{FF2B5EF4-FFF2-40B4-BE49-F238E27FC236}">
                <a16:creationId xmlns:a16="http://schemas.microsoft.com/office/drawing/2014/main" id="{E418CDB2-2685-45C9-834E-3D1B321242F8}"/>
              </a:ext>
            </a:extLst>
          </p:cNvPr>
          <p:cNvSpPr/>
          <p:nvPr/>
        </p:nvSpPr>
        <p:spPr>
          <a:xfrm>
            <a:off x="5406414" y="2923016"/>
            <a:ext cx="470548" cy="249113"/>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3743284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15" descr="테이블이(가) 표시된 사진&#10;&#10;자동 생성된 설명">
            <a:extLst>
              <a:ext uri="{FF2B5EF4-FFF2-40B4-BE49-F238E27FC236}">
                <a16:creationId xmlns:a16="http://schemas.microsoft.com/office/drawing/2014/main" id="{54C37DAF-B2B4-47E1-9396-C0C19FD5D7B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654" r="3680"/>
          <a:stretch/>
        </p:blipFill>
        <p:spPr>
          <a:xfrm>
            <a:off x="335360" y="607988"/>
            <a:ext cx="8064896" cy="425959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자산관리</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110;p15"/>
          <p:cNvSpPr/>
          <p:nvPr/>
        </p:nvSpPr>
        <p:spPr>
          <a:xfrm>
            <a:off x="4242236" y="4361337"/>
            <a:ext cx="425574" cy="2323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111;p15"/>
          <p:cNvSpPr/>
          <p:nvPr/>
        </p:nvSpPr>
        <p:spPr>
          <a:xfrm>
            <a:off x="4198592" y="4642046"/>
            <a:ext cx="512862" cy="16167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9" name="직사각형 8">
            <a:extLst>
              <a:ext uri="{FF2B5EF4-FFF2-40B4-BE49-F238E27FC236}">
                <a16:creationId xmlns:a16="http://schemas.microsoft.com/office/drawing/2014/main" id="{4CFACD7E-D926-4D4A-99FF-2062E7500900}"/>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2" name="TextBox 11">
            <a:extLst>
              <a:ext uri="{FF2B5EF4-FFF2-40B4-BE49-F238E27FC236}">
                <a16:creationId xmlns:a16="http://schemas.microsoft.com/office/drawing/2014/main" id="{AF36122F-D4B3-4C27-AE03-8C05A13D1B97}"/>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10-7</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14" name="표 13">
            <a:extLst>
              <a:ext uri="{FF2B5EF4-FFF2-40B4-BE49-F238E27FC236}">
                <a16:creationId xmlns:a16="http://schemas.microsoft.com/office/drawing/2014/main" id="{8426CD12-385B-47F1-BEA8-2DBFDC3E719B}"/>
              </a:ext>
            </a:extLst>
          </p:cNvPr>
          <p:cNvGraphicFramePr>
            <a:graphicFrameLocks noGrp="1"/>
          </p:cNvGraphicFramePr>
          <p:nvPr>
            <p:extLst/>
          </p:nvPr>
        </p:nvGraphicFramePr>
        <p:xfrm>
          <a:off x="8688288" y="476673"/>
          <a:ext cx="3384376" cy="13257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클릭하면</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거래 내역이 더 나타난다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4048942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5" descr="테이블이(가) 표시된 사진&#10;&#10;자동 생성된 설명">
            <a:extLst>
              <a:ext uri="{FF2B5EF4-FFF2-40B4-BE49-F238E27FC236}">
                <a16:creationId xmlns:a16="http://schemas.microsoft.com/office/drawing/2014/main" id="{6B181D23-8D2B-400B-BD42-31FCBA4D9C1E}"/>
              </a:ext>
            </a:extLst>
          </p:cNvPr>
          <p:cNvPicPr>
            <a:picLocks noChangeAspect="1"/>
          </p:cNvPicPr>
          <p:nvPr/>
        </p:nvPicPr>
        <p:blipFill rotWithShape="1">
          <a:blip r:embed="rId2"/>
          <a:srcRect l="1562" r="3467"/>
          <a:stretch/>
        </p:blipFill>
        <p:spPr>
          <a:xfrm>
            <a:off x="335360" y="607988"/>
            <a:ext cx="8064896" cy="427491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게시글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110;p15"/>
          <p:cNvSpPr/>
          <p:nvPr/>
        </p:nvSpPr>
        <p:spPr>
          <a:xfrm>
            <a:off x="4249541" y="4549424"/>
            <a:ext cx="425574" cy="2323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1" name="Google Shape;111;p15"/>
          <p:cNvSpPr/>
          <p:nvPr/>
        </p:nvSpPr>
        <p:spPr>
          <a:xfrm>
            <a:off x="4205897" y="4830133"/>
            <a:ext cx="512862" cy="16167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9" name="직사각형 8">
            <a:extLst>
              <a:ext uri="{FF2B5EF4-FFF2-40B4-BE49-F238E27FC236}">
                <a16:creationId xmlns:a16="http://schemas.microsoft.com/office/drawing/2014/main" id="{4CFACD7E-D926-4D4A-99FF-2062E7500900}"/>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2" name="TextBox 11">
            <a:extLst>
              <a:ext uri="{FF2B5EF4-FFF2-40B4-BE49-F238E27FC236}">
                <a16:creationId xmlns:a16="http://schemas.microsoft.com/office/drawing/2014/main" id="{AF36122F-D4B3-4C27-AE03-8C05A13D1B97}"/>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10-8</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13" name="표 12">
            <a:extLst>
              <a:ext uri="{FF2B5EF4-FFF2-40B4-BE49-F238E27FC236}">
                <a16:creationId xmlns:a16="http://schemas.microsoft.com/office/drawing/2014/main" id="{90317E6F-8D03-4D69-A784-BC7C8502C472}"/>
              </a:ext>
            </a:extLst>
          </p:cNvPr>
          <p:cNvGraphicFramePr>
            <a:graphicFrameLocks noGrp="1"/>
          </p:cNvGraphicFramePr>
          <p:nvPr>
            <p:extLst/>
          </p:nvPr>
        </p:nvGraphicFramePr>
        <p:xfrm>
          <a:off x="8688288" y="476673"/>
          <a:ext cx="3384376" cy="13257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클릭하면</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게시글이 더 나타난다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16469789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댓글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마이페이지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pic>
        <p:nvPicPr>
          <p:cNvPr id="3" name="그림 5" descr="테이블이(가) 표시된 사진&#10;&#10;자동 생성된 설명">
            <a:extLst>
              <a:ext uri="{FF2B5EF4-FFF2-40B4-BE49-F238E27FC236}">
                <a16:creationId xmlns:a16="http://schemas.microsoft.com/office/drawing/2014/main" id="{09344C9B-8BD0-445A-A78C-F332A1FFD1B8}"/>
              </a:ext>
            </a:extLst>
          </p:cNvPr>
          <p:cNvPicPr>
            <a:picLocks noChangeAspect="1"/>
          </p:cNvPicPr>
          <p:nvPr/>
        </p:nvPicPr>
        <p:blipFill rotWithShape="1">
          <a:blip r:embed="rId2"/>
          <a:srcRect l="1620" r="3517"/>
          <a:stretch/>
        </p:blipFill>
        <p:spPr>
          <a:xfrm>
            <a:off x="335361" y="607988"/>
            <a:ext cx="8064896" cy="4274916"/>
          </a:xfrm>
          <a:prstGeom prst="rect">
            <a:avLst/>
          </a:prstGeom>
        </p:spPr>
      </p:pic>
      <p:sp>
        <p:nvSpPr>
          <p:cNvPr id="6" name="Google Shape;110;p15">
            <a:extLst>
              <a:ext uri="{FF2B5EF4-FFF2-40B4-BE49-F238E27FC236}">
                <a16:creationId xmlns:a16="http://schemas.microsoft.com/office/drawing/2014/main" id="{202FA4A4-BA32-46DE-B703-67D1DD02D3CE}"/>
              </a:ext>
            </a:extLst>
          </p:cNvPr>
          <p:cNvSpPr/>
          <p:nvPr/>
        </p:nvSpPr>
        <p:spPr>
          <a:xfrm>
            <a:off x="4283139" y="4597652"/>
            <a:ext cx="425574" cy="232316"/>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4" name="Google Shape;111;p15">
            <a:extLst>
              <a:ext uri="{FF2B5EF4-FFF2-40B4-BE49-F238E27FC236}">
                <a16:creationId xmlns:a16="http://schemas.microsoft.com/office/drawing/2014/main" id="{A5FFBF13-2FF7-436B-A169-64BB3DEBBB18}"/>
              </a:ext>
            </a:extLst>
          </p:cNvPr>
          <p:cNvSpPr/>
          <p:nvPr/>
        </p:nvSpPr>
        <p:spPr>
          <a:xfrm>
            <a:off x="4239495" y="4878361"/>
            <a:ext cx="512862" cy="16167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ko" sz="900">
                <a:solidFill>
                  <a:schemeClr val="lt1"/>
                </a:solidFill>
                <a:latin typeface="나눔스퀘어 Bold" panose="020B0600000101010101" pitchFamily="50" charset="-127"/>
                <a:ea typeface="나눔스퀘어 Bold" panose="020B0600000101010101" pitchFamily="50" charset="-127"/>
              </a:rPr>
              <a:t>01</a:t>
            </a: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9" name="직사각형 8">
            <a:extLst>
              <a:ext uri="{FF2B5EF4-FFF2-40B4-BE49-F238E27FC236}">
                <a16:creationId xmlns:a16="http://schemas.microsoft.com/office/drawing/2014/main" id="{9377BBFF-C438-47A0-8BE7-29FB3F9B54CD}"/>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0" name="TextBox 9">
            <a:extLst>
              <a:ext uri="{FF2B5EF4-FFF2-40B4-BE49-F238E27FC236}">
                <a16:creationId xmlns:a16="http://schemas.microsoft.com/office/drawing/2014/main" id="{830AA59C-3F50-43E6-8363-354774FBE36B}"/>
              </a:ext>
            </a:extLst>
          </p:cNvPr>
          <p:cNvSpPr txBox="1"/>
          <p:nvPr/>
        </p:nvSpPr>
        <p:spPr>
          <a:xfrm>
            <a:off x="11586634" y="106980"/>
            <a:ext cx="486030"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10-9</a:t>
            </a:r>
            <a:endParaRPr lang="ko-KR" altLang="en-US" sz="1050" dirty="0">
              <a:latin typeface="나눔스퀘어 Bold" panose="020B0600000101010101" pitchFamily="50" charset="-127"/>
              <a:ea typeface="나눔스퀘어 Bold" panose="020B0600000101010101" pitchFamily="50" charset="-127"/>
            </a:endParaRPr>
          </a:p>
        </p:txBody>
      </p:sp>
      <p:graphicFrame>
        <p:nvGraphicFramePr>
          <p:cNvPr id="11" name="표 10">
            <a:extLst>
              <a:ext uri="{FF2B5EF4-FFF2-40B4-BE49-F238E27FC236}">
                <a16:creationId xmlns:a16="http://schemas.microsoft.com/office/drawing/2014/main" id="{A581B8EB-057A-4894-9CD9-C8531C4735BF}"/>
              </a:ext>
            </a:extLst>
          </p:cNvPr>
          <p:cNvGraphicFramePr>
            <a:graphicFrameLocks noGrp="1"/>
          </p:cNvGraphicFramePr>
          <p:nvPr>
            <p:extLst/>
          </p:nvPr>
        </p:nvGraphicFramePr>
        <p:xfrm>
          <a:off x="8688288" y="476673"/>
          <a:ext cx="3384376" cy="132576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클릭하면</a:t>
                      </a:r>
                      <a:r>
                        <a:rPr lang="en-US" altLang="ko"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 </a:t>
                      </a:r>
                      <a:r>
                        <a:rPr lang="ko-KR" altLang="en-US"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댓글이 더 나타난다</a:t>
                      </a:r>
                      <a:r>
                        <a:rPr lang="en-US" altLang="ko-K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1D1B1B"/>
                        </a:solidFill>
                        <a:latin typeface="나눔스퀘어" panose="020B0600000101010101" pitchFamily="50" charset="-127"/>
                        <a:ea typeface="나눔스퀘어" panose="020B0600000101010101" pitchFamily="50" charset="-127"/>
                        <a:cs typeface="Arial"/>
                        <a:sym typeface="Arial"/>
                      </a:endParaRPr>
                    </a:p>
                  </a:txBody>
                  <a:tcPr marL="68600" marR="68600" marT="34300" marB="34300"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602714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35" name="TextBox 34">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a:t>
            </a:r>
            <a:endParaRPr lang="ko-KR" altLang="en-US" sz="1050" dirty="0">
              <a:latin typeface="나눔스퀘어 Bold" panose="020B0600000101010101" pitchFamily="50" charset="-127"/>
              <a:ea typeface="나눔스퀘어 Bold" panose="020B0600000101010101" pitchFamily="50" charset="-127"/>
            </a:endParaRPr>
          </a:p>
        </p:txBody>
      </p:sp>
      <p:sp>
        <p:nvSpPr>
          <p:cNvPr id="36" name="직사각형 3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7" name="직선 연결선 36"/>
          <p:cNvCxnSpPr/>
          <p:nvPr/>
        </p:nvCxnSpPr>
        <p:spPr>
          <a:xfrm>
            <a:off x="9120336" y="1726199"/>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8" name="표 3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63065780"/>
              </p:ext>
            </p:extLst>
          </p:nvPr>
        </p:nvGraphicFramePr>
        <p:xfrm>
          <a:off x="8688288" y="476673"/>
          <a:ext cx="3384376" cy="386236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사이트의 로고를 삽입</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총 유저 수를 조회</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일일 신규 회원가입 유저 수를 조회</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일일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수를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조회</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총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수를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조회</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와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같이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드롭다운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펼쳐짐</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과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같이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드롭다운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펼쳐짐</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11-11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과</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같이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드롭다운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펼쳐짐</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11-12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와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같이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펼쳐짐</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전체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회원의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보유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가상</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투자금</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액이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9959562"/>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처리되지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않은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건수를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표시한다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일일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충전금</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총액을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표시한다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MN-06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392527785"/>
                  </a:ext>
                </a:extLst>
              </a:tr>
              <a:tr h="142247">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카카오톡</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채널로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04966943"/>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6" name="Google Shape;469;p28" descr="텍스트, 명함, 스크린샷이(가) 표시된 사진&#10;&#10;자동 생성된 설명"/>
          <p:cNvPicPr preferRelativeResize="0"/>
          <p:nvPr/>
        </p:nvPicPr>
        <p:blipFill rotWithShape="1">
          <a:blip r:embed="rId2">
            <a:alphaModFix/>
          </a:blip>
          <a:srcRect/>
          <a:stretch/>
        </p:blipFill>
        <p:spPr>
          <a:xfrm>
            <a:off x="192088" y="1051937"/>
            <a:ext cx="7697898" cy="4074930"/>
          </a:xfrm>
          <a:prstGeom prst="rect">
            <a:avLst/>
          </a:prstGeom>
          <a:noFill/>
          <a:ln w="9525" cap="flat" cmpd="sng">
            <a:noFill/>
            <a:prstDash val="solid"/>
            <a:round/>
            <a:headEnd type="none" w="sm" len="sm"/>
            <a:tailEnd type="none" w="sm" len="sm"/>
          </a:ln>
        </p:spPr>
      </p:pic>
      <p:sp>
        <p:nvSpPr>
          <p:cNvPr id="9" name="Google Shape;471;p28"/>
          <p:cNvSpPr/>
          <p:nvPr/>
        </p:nvSpPr>
        <p:spPr>
          <a:xfrm>
            <a:off x="1869617" y="2567366"/>
            <a:ext cx="1425900" cy="14895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472;p28"/>
          <p:cNvSpPr/>
          <p:nvPr/>
        </p:nvSpPr>
        <p:spPr>
          <a:xfrm>
            <a:off x="2280617" y="4136515"/>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473;p28"/>
          <p:cNvSpPr/>
          <p:nvPr/>
        </p:nvSpPr>
        <p:spPr>
          <a:xfrm>
            <a:off x="3894817" y="2567366"/>
            <a:ext cx="1425900" cy="14895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474;p28"/>
          <p:cNvSpPr/>
          <p:nvPr/>
        </p:nvSpPr>
        <p:spPr>
          <a:xfrm>
            <a:off x="5964617" y="2567366"/>
            <a:ext cx="1425900" cy="14895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475;p28"/>
          <p:cNvSpPr/>
          <p:nvPr/>
        </p:nvSpPr>
        <p:spPr>
          <a:xfrm>
            <a:off x="4305817" y="4132490"/>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476;p28"/>
          <p:cNvSpPr/>
          <p:nvPr/>
        </p:nvSpPr>
        <p:spPr>
          <a:xfrm>
            <a:off x="6375617" y="4132490"/>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480;p28"/>
          <p:cNvSpPr/>
          <p:nvPr/>
        </p:nvSpPr>
        <p:spPr>
          <a:xfrm>
            <a:off x="207338" y="2044285"/>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481;p28"/>
          <p:cNvSpPr/>
          <p:nvPr/>
        </p:nvSpPr>
        <p:spPr>
          <a:xfrm>
            <a:off x="207338" y="4711238"/>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482;p28"/>
          <p:cNvSpPr/>
          <p:nvPr/>
        </p:nvSpPr>
        <p:spPr>
          <a:xfrm>
            <a:off x="1367488" y="1151441"/>
            <a:ext cx="1107600" cy="6194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483;p28"/>
          <p:cNvSpPr/>
          <p:nvPr/>
        </p:nvSpPr>
        <p:spPr>
          <a:xfrm>
            <a:off x="2964613" y="1151441"/>
            <a:ext cx="1107600" cy="6194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484;p28"/>
          <p:cNvSpPr/>
          <p:nvPr/>
        </p:nvSpPr>
        <p:spPr>
          <a:xfrm>
            <a:off x="4722413" y="1151441"/>
            <a:ext cx="1107600" cy="6194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485;p28"/>
          <p:cNvSpPr/>
          <p:nvPr/>
        </p:nvSpPr>
        <p:spPr>
          <a:xfrm>
            <a:off x="6408588" y="1151441"/>
            <a:ext cx="1107600" cy="6194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486;p28"/>
          <p:cNvSpPr/>
          <p:nvPr/>
        </p:nvSpPr>
        <p:spPr>
          <a:xfrm>
            <a:off x="324863" y="1151437"/>
            <a:ext cx="679800" cy="717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487;p28"/>
          <p:cNvSpPr/>
          <p:nvPr/>
        </p:nvSpPr>
        <p:spPr>
          <a:xfrm>
            <a:off x="362820" y="961764"/>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488;p28"/>
          <p:cNvSpPr/>
          <p:nvPr/>
        </p:nvSpPr>
        <p:spPr>
          <a:xfrm>
            <a:off x="1619338" y="8815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489;p28"/>
          <p:cNvSpPr/>
          <p:nvPr/>
        </p:nvSpPr>
        <p:spPr>
          <a:xfrm>
            <a:off x="3216463" y="8815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490;p28"/>
          <p:cNvSpPr/>
          <p:nvPr/>
        </p:nvSpPr>
        <p:spPr>
          <a:xfrm>
            <a:off x="4974263" y="876587"/>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491;p28"/>
          <p:cNvSpPr/>
          <p:nvPr/>
        </p:nvSpPr>
        <p:spPr>
          <a:xfrm>
            <a:off x="6660438" y="88157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492;p28"/>
          <p:cNvSpPr/>
          <p:nvPr/>
        </p:nvSpPr>
        <p:spPr>
          <a:xfrm>
            <a:off x="1207200" y="4744542"/>
            <a:ext cx="603900"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493;p28"/>
          <p:cNvSpPr/>
          <p:nvPr/>
        </p:nvSpPr>
        <p:spPr>
          <a:xfrm>
            <a:off x="1200850" y="2084486"/>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494;p28"/>
          <p:cNvSpPr/>
          <p:nvPr/>
        </p:nvSpPr>
        <p:spPr>
          <a:xfrm>
            <a:off x="1207200" y="2377705"/>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495;p28"/>
          <p:cNvSpPr/>
          <p:nvPr/>
        </p:nvSpPr>
        <p:spPr>
          <a:xfrm>
            <a:off x="1200850" y="2633225"/>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496;p28"/>
          <p:cNvSpPr/>
          <p:nvPr/>
        </p:nvSpPr>
        <p:spPr>
          <a:xfrm>
            <a:off x="1207200" y="2899730"/>
            <a:ext cx="499091" cy="18967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497;p28"/>
          <p:cNvSpPr/>
          <p:nvPr/>
        </p:nvSpPr>
        <p:spPr>
          <a:xfrm>
            <a:off x="194213" y="2344399"/>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498;p28"/>
          <p:cNvSpPr/>
          <p:nvPr/>
        </p:nvSpPr>
        <p:spPr>
          <a:xfrm>
            <a:off x="207338" y="2599921"/>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499;p28"/>
          <p:cNvSpPr/>
          <p:nvPr/>
        </p:nvSpPr>
        <p:spPr>
          <a:xfrm>
            <a:off x="194213" y="2855442"/>
            <a:ext cx="941100" cy="256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직사각형 38"/>
          <p:cNvSpPr/>
          <p:nvPr/>
        </p:nvSpPr>
        <p:spPr>
          <a:xfrm>
            <a:off x="389747" y="2923974"/>
            <a:ext cx="196730" cy="14219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129408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회원 조회 및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탈퇴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34</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8" name="TextBox 27">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11-2</a:t>
            </a:r>
            <a:endParaRPr lang="ko-KR" altLang="en-US" sz="1050" dirty="0">
              <a:latin typeface="나눔스퀘어 Bold" panose="020B0600000101010101" pitchFamily="50" charset="-127"/>
              <a:ea typeface="나눔스퀘어 Bold" panose="020B0600000101010101" pitchFamily="50" charset="-127"/>
            </a:endParaRPr>
          </a:p>
        </p:txBody>
      </p:sp>
      <p:sp>
        <p:nvSpPr>
          <p:cNvPr id="29" name="직사각형 2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0" name="직선 연결선 2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1" name="표 30">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717212017"/>
              </p:ext>
            </p:extLst>
          </p:nvPr>
        </p:nvGraphicFramePr>
        <p:xfrm>
          <a:off x="8688288" y="476673"/>
          <a:ext cx="3384376" cy="374040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검색할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회원의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이메일이나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닉네임을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폼</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MB-01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검색하지 않으면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전체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회원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정보를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출력한다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검색</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검색한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회원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정보만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출력한다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MB-01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탈퇴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여부를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확인을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위한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창(06</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회원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나타나는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탈퇴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확인</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창이다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a:t>
                      </a:r>
                      <a:r>
                        <a:rPr 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창을 닫는다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06번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창</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닫고</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회원</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탈퇴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처리</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MB-02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a:t>
                      </a:r>
                      <a:r>
                        <a:rPr 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06번</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클</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릭하면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열리는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드롭다운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메뉴이다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pic>
        <p:nvPicPr>
          <p:cNvPr id="9" name="Google Shape;513;p30" descr="텍스트이(가) 표시된 사진&#10;&#10;자동 생성된 설명"/>
          <p:cNvPicPr preferRelativeResize="0"/>
          <p:nvPr/>
        </p:nvPicPr>
        <p:blipFill rotWithShape="1">
          <a:blip r:embed="rId2">
            <a:alphaModFix/>
          </a:blip>
          <a:srcRect/>
          <a:stretch/>
        </p:blipFill>
        <p:spPr>
          <a:xfrm>
            <a:off x="192088" y="1052513"/>
            <a:ext cx="7633294" cy="3816647"/>
          </a:xfrm>
          <a:prstGeom prst="rect">
            <a:avLst/>
          </a:prstGeom>
          <a:noFill/>
          <a:ln>
            <a:noFill/>
          </a:ln>
        </p:spPr>
      </p:pic>
      <p:sp>
        <p:nvSpPr>
          <p:cNvPr id="10" name="Google Shape;518;p30"/>
          <p:cNvSpPr/>
          <p:nvPr/>
        </p:nvSpPr>
        <p:spPr>
          <a:xfrm>
            <a:off x="1547322" y="2238183"/>
            <a:ext cx="1387673" cy="329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519;p30"/>
          <p:cNvSpPr/>
          <p:nvPr/>
        </p:nvSpPr>
        <p:spPr>
          <a:xfrm>
            <a:off x="1927717" y="1993498"/>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520;p30"/>
          <p:cNvSpPr/>
          <p:nvPr/>
        </p:nvSpPr>
        <p:spPr>
          <a:xfrm>
            <a:off x="2934996" y="2238193"/>
            <a:ext cx="453734" cy="329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521;p30"/>
          <p:cNvSpPr/>
          <p:nvPr/>
        </p:nvSpPr>
        <p:spPr>
          <a:xfrm>
            <a:off x="1547322" y="2632187"/>
            <a:ext cx="4868380" cy="90279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522;p30"/>
          <p:cNvSpPr/>
          <p:nvPr/>
        </p:nvSpPr>
        <p:spPr>
          <a:xfrm>
            <a:off x="3918061" y="3646135"/>
            <a:ext cx="1146014" cy="32916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523;p30"/>
          <p:cNvSpPr/>
          <p:nvPr/>
        </p:nvSpPr>
        <p:spPr>
          <a:xfrm>
            <a:off x="6631306" y="3059269"/>
            <a:ext cx="453734" cy="2889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524;p30"/>
          <p:cNvSpPr/>
          <p:nvPr/>
        </p:nvSpPr>
        <p:spPr>
          <a:xfrm>
            <a:off x="5931241" y="3711766"/>
            <a:ext cx="1468330" cy="79878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525;p30"/>
          <p:cNvSpPr/>
          <p:nvPr/>
        </p:nvSpPr>
        <p:spPr>
          <a:xfrm>
            <a:off x="6058169" y="4180241"/>
            <a:ext cx="626882" cy="2889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526;p30"/>
          <p:cNvSpPr/>
          <p:nvPr/>
        </p:nvSpPr>
        <p:spPr>
          <a:xfrm>
            <a:off x="6685051" y="4180241"/>
            <a:ext cx="626882" cy="28899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527;p30"/>
          <p:cNvSpPr/>
          <p:nvPr/>
        </p:nvSpPr>
        <p:spPr>
          <a:xfrm>
            <a:off x="3484460" y="2302843"/>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528;p30"/>
          <p:cNvSpPr/>
          <p:nvPr/>
        </p:nvSpPr>
        <p:spPr>
          <a:xfrm>
            <a:off x="5788820" y="2378862"/>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529;p30"/>
          <p:cNvSpPr/>
          <p:nvPr/>
        </p:nvSpPr>
        <p:spPr>
          <a:xfrm>
            <a:off x="3176681" y="3699709"/>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530;p30"/>
          <p:cNvSpPr/>
          <p:nvPr/>
        </p:nvSpPr>
        <p:spPr>
          <a:xfrm>
            <a:off x="7173242" y="3104891"/>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531;p30"/>
          <p:cNvSpPr/>
          <p:nvPr/>
        </p:nvSpPr>
        <p:spPr>
          <a:xfrm>
            <a:off x="7486683" y="4012283"/>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532;p30"/>
          <p:cNvSpPr/>
          <p:nvPr/>
        </p:nvSpPr>
        <p:spPr>
          <a:xfrm>
            <a:off x="6081270" y="4510550"/>
            <a:ext cx="569893"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533;p30"/>
          <p:cNvSpPr/>
          <p:nvPr/>
        </p:nvSpPr>
        <p:spPr>
          <a:xfrm>
            <a:off x="6713545" y="4510550"/>
            <a:ext cx="569893"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534;p30"/>
          <p:cNvSpPr/>
          <p:nvPr/>
        </p:nvSpPr>
        <p:spPr>
          <a:xfrm>
            <a:off x="192088" y="1862573"/>
            <a:ext cx="961032" cy="79878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535;p30"/>
          <p:cNvSpPr/>
          <p:nvPr/>
        </p:nvSpPr>
        <p:spPr>
          <a:xfrm>
            <a:off x="359163" y="1556399"/>
            <a:ext cx="626882" cy="19775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직사각형 31"/>
          <p:cNvSpPr/>
          <p:nvPr/>
        </p:nvSpPr>
        <p:spPr>
          <a:xfrm>
            <a:off x="384031" y="3218994"/>
            <a:ext cx="204217" cy="14824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9616608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리스트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35</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9" name="Google Shape;540;p31"/>
          <p:cNvPicPr preferRelativeResize="0"/>
          <p:nvPr/>
        </p:nvPicPr>
        <p:blipFill rotWithShape="1">
          <a:blip r:embed="rId2">
            <a:alphaModFix/>
          </a:blip>
          <a:srcRect/>
          <a:stretch/>
        </p:blipFill>
        <p:spPr>
          <a:xfrm>
            <a:off x="194250" y="1052513"/>
            <a:ext cx="7633293" cy="3816647"/>
          </a:xfrm>
          <a:prstGeom prst="rect">
            <a:avLst/>
          </a:prstGeom>
          <a:noFill/>
          <a:ln>
            <a:noFill/>
          </a:ln>
        </p:spPr>
      </p:pic>
      <p:sp>
        <p:nvSpPr>
          <p:cNvPr id="10" name="Google Shape;545;p31"/>
          <p:cNvSpPr/>
          <p:nvPr/>
        </p:nvSpPr>
        <p:spPr>
          <a:xfrm>
            <a:off x="1744977" y="2533153"/>
            <a:ext cx="4939916" cy="96611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546;p31"/>
          <p:cNvSpPr/>
          <p:nvPr/>
        </p:nvSpPr>
        <p:spPr>
          <a:xfrm>
            <a:off x="350248" y="1552414"/>
            <a:ext cx="681426" cy="21495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547;p31"/>
          <p:cNvSpPr/>
          <p:nvPr/>
        </p:nvSpPr>
        <p:spPr>
          <a:xfrm>
            <a:off x="3667898" y="3903058"/>
            <a:ext cx="1135033" cy="40824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548;p31"/>
          <p:cNvSpPr/>
          <p:nvPr/>
        </p:nvSpPr>
        <p:spPr>
          <a:xfrm>
            <a:off x="211458" y="2133426"/>
            <a:ext cx="959007" cy="106563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549;p31"/>
          <p:cNvSpPr/>
          <p:nvPr/>
        </p:nvSpPr>
        <p:spPr>
          <a:xfrm>
            <a:off x="1744977" y="2207052"/>
            <a:ext cx="681426" cy="21495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550;p31"/>
          <p:cNvSpPr/>
          <p:nvPr/>
        </p:nvSpPr>
        <p:spPr>
          <a:xfrm>
            <a:off x="4892590" y="4005052"/>
            <a:ext cx="681426" cy="21495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551;p31"/>
          <p:cNvSpPr/>
          <p:nvPr/>
        </p:nvSpPr>
        <p:spPr>
          <a:xfrm>
            <a:off x="6704001" y="2791805"/>
            <a:ext cx="681426" cy="21495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552;p31"/>
          <p:cNvSpPr/>
          <p:nvPr/>
        </p:nvSpPr>
        <p:spPr>
          <a:xfrm>
            <a:off x="1896828" y="2755443"/>
            <a:ext cx="4717514" cy="2809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11-3</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0" name="직선 연결선 19"/>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1" name="표 20">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252233070"/>
              </p:ext>
            </p:extLst>
          </p:nvPr>
        </p:nvGraphicFramePr>
        <p:xfrm>
          <a:off x="8688288" y="476673"/>
          <a:ext cx="3384376" cy="23077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07번</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각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행을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11-4</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팝업으로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구체적인</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신고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2" name="직사각형 21"/>
          <p:cNvSpPr/>
          <p:nvPr/>
        </p:nvSpPr>
        <p:spPr>
          <a:xfrm>
            <a:off x="394081" y="3542572"/>
            <a:ext cx="195022" cy="14157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33650245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557;p32"/>
          <p:cNvPicPr preferRelativeResize="0"/>
          <p:nvPr/>
        </p:nvPicPr>
        <p:blipFill rotWithShape="1">
          <a:blip r:embed="rId2">
            <a:alphaModFix/>
          </a:blip>
          <a:srcRect/>
          <a:stretch/>
        </p:blipFill>
        <p:spPr>
          <a:xfrm>
            <a:off x="191345" y="1052737"/>
            <a:ext cx="8064895" cy="4052627"/>
          </a:xfrm>
          <a:prstGeom prst="rect">
            <a:avLst/>
          </a:prstGeom>
          <a:noFill/>
          <a:ln>
            <a:noFill/>
          </a:ln>
        </p:spPr>
      </p:pic>
      <p:sp>
        <p:nvSpPr>
          <p:cNvPr id="9" name="Google Shape;562;p32"/>
          <p:cNvSpPr/>
          <p:nvPr/>
        </p:nvSpPr>
        <p:spPr>
          <a:xfrm>
            <a:off x="4443191" y="1951277"/>
            <a:ext cx="2532267" cy="289781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563;p32"/>
          <p:cNvSpPr/>
          <p:nvPr/>
        </p:nvSpPr>
        <p:spPr>
          <a:xfrm>
            <a:off x="4443191" y="1664446"/>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564;p32"/>
          <p:cNvSpPr/>
          <p:nvPr/>
        </p:nvSpPr>
        <p:spPr>
          <a:xfrm>
            <a:off x="4799060" y="2159231"/>
            <a:ext cx="480315" cy="25408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565;p32"/>
          <p:cNvSpPr/>
          <p:nvPr/>
        </p:nvSpPr>
        <p:spPr>
          <a:xfrm>
            <a:off x="4849231" y="2417080"/>
            <a:ext cx="1593862" cy="42757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566;p32"/>
          <p:cNvSpPr/>
          <p:nvPr/>
        </p:nvSpPr>
        <p:spPr>
          <a:xfrm>
            <a:off x="4799060" y="2952016"/>
            <a:ext cx="746677" cy="25408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567;p32"/>
          <p:cNvSpPr/>
          <p:nvPr/>
        </p:nvSpPr>
        <p:spPr>
          <a:xfrm>
            <a:off x="4849231" y="3249559"/>
            <a:ext cx="1238933" cy="2106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568;p32"/>
          <p:cNvSpPr/>
          <p:nvPr/>
        </p:nvSpPr>
        <p:spPr>
          <a:xfrm>
            <a:off x="4849231" y="3503648"/>
            <a:ext cx="1662857" cy="42757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569;p32"/>
          <p:cNvSpPr/>
          <p:nvPr/>
        </p:nvSpPr>
        <p:spPr>
          <a:xfrm>
            <a:off x="4799060" y="3974675"/>
            <a:ext cx="1662857" cy="42757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570;p32"/>
          <p:cNvSpPr/>
          <p:nvPr/>
        </p:nvSpPr>
        <p:spPr>
          <a:xfrm>
            <a:off x="5136270" y="4511187"/>
            <a:ext cx="667730" cy="3380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571;p32"/>
          <p:cNvSpPr/>
          <p:nvPr/>
        </p:nvSpPr>
        <p:spPr>
          <a:xfrm>
            <a:off x="5844358" y="4511187"/>
            <a:ext cx="559261" cy="33801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572;p32"/>
          <p:cNvSpPr/>
          <p:nvPr/>
        </p:nvSpPr>
        <p:spPr>
          <a:xfrm>
            <a:off x="6443978" y="4554641"/>
            <a:ext cx="559261" cy="2106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573;p32"/>
          <p:cNvSpPr/>
          <p:nvPr/>
        </p:nvSpPr>
        <p:spPr>
          <a:xfrm>
            <a:off x="5339188" y="2183446"/>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574;p32"/>
          <p:cNvSpPr/>
          <p:nvPr/>
        </p:nvSpPr>
        <p:spPr>
          <a:xfrm>
            <a:off x="6512088" y="2528594"/>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575;p32"/>
          <p:cNvSpPr/>
          <p:nvPr/>
        </p:nvSpPr>
        <p:spPr>
          <a:xfrm>
            <a:off x="5592867" y="2969874"/>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576;p32"/>
          <p:cNvSpPr/>
          <p:nvPr/>
        </p:nvSpPr>
        <p:spPr>
          <a:xfrm>
            <a:off x="6170748" y="3253816"/>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577;p32"/>
          <p:cNvSpPr/>
          <p:nvPr/>
        </p:nvSpPr>
        <p:spPr>
          <a:xfrm>
            <a:off x="6610271" y="3612116"/>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578;p32"/>
          <p:cNvSpPr/>
          <p:nvPr/>
        </p:nvSpPr>
        <p:spPr>
          <a:xfrm>
            <a:off x="6571538" y="4080097"/>
            <a:ext cx="667730"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579;p32"/>
          <p:cNvSpPr/>
          <p:nvPr/>
        </p:nvSpPr>
        <p:spPr>
          <a:xfrm>
            <a:off x="5187280" y="4900917"/>
            <a:ext cx="551843"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580;p32"/>
          <p:cNvSpPr/>
          <p:nvPr/>
        </p:nvSpPr>
        <p:spPr>
          <a:xfrm>
            <a:off x="5851776" y="4900893"/>
            <a:ext cx="551843"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581;p32"/>
          <p:cNvSpPr/>
          <p:nvPr/>
        </p:nvSpPr>
        <p:spPr>
          <a:xfrm>
            <a:off x="6445838" y="4904161"/>
            <a:ext cx="551843" cy="21063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신고 리스트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11-4</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02072726"/>
              </p:ext>
            </p:extLst>
          </p:nvPr>
        </p:nvGraphicFramePr>
        <p:xfrm>
          <a:off x="8688288" y="476673"/>
          <a:ext cx="3384376" cy="39537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11-3</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a:t>
                      </a:r>
                      <a:r>
                        <a:rPr 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을 클릭하면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관리자가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어떻게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것인지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릭하면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새로운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인</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11-8</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삭제</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고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닫</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미기입</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알람으로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사유를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기입하세요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라고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10</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닫</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미기입</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알람으로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사유를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기입하세요’라고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99595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직사각형 32"/>
          <p:cNvSpPr/>
          <p:nvPr/>
        </p:nvSpPr>
        <p:spPr>
          <a:xfrm>
            <a:off x="412712" y="3793803"/>
            <a:ext cx="189559" cy="137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045779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댓글 신고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리스트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37</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586;p33"/>
          <p:cNvPicPr preferRelativeResize="0"/>
          <p:nvPr/>
        </p:nvPicPr>
        <p:blipFill rotWithShape="1">
          <a:blip r:embed="rId2">
            <a:alphaModFix/>
          </a:blip>
          <a:srcRect/>
          <a:stretch/>
        </p:blipFill>
        <p:spPr>
          <a:xfrm>
            <a:off x="192435" y="1054299"/>
            <a:ext cx="7723928" cy="3861964"/>
          </a:xfrm>
          <a:prstGeom prst="rect">
            <a:avLst/>
          </a:prstGeom>
          <a:noFill/>
          <a:ln>
            <a:noFill/>
          </a:ln>
        </p:spPr>
      </p:pic>
      <p:sp>
        <p:nvSpPr>
          <p:cNvPr id="9" name="Google Shape;591;p33"/>
          <p:cNvSpPr/>
          <p:nvPr/>
        </p:nvSpPr>
        <p:spPr>
          <a:xfrm>
            <a:off x="2249345" y="2656602"/>
            <a:ext cx="5034116" cy="8486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592;p33"/>
          <p:cNvSpPr/>
          <p:nvPr/>
        </p:nvSpPr>
        <p:spPr>
          <a:xfrm>
            <a:off x="344900" y="2103700"/>
            <a:ext cx="665988" cy="21008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593;p33"/>
          <p:cNvSpPr/>
          <p:nvPr/>
        </p:nvSpPr>
        <p:spPr>
          <a:xfrm>
            <a:off x="3587387" y="3570089"/>
            <a:ext cx="1037856" cy="3612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594;p33"/>
          <p:cNvSpPr/>
          <p:nvPr/>
        </p:nvSpPr>
        <p:spPr>
          <a:xfrm>
            <a:off x="209253" y="2420904"/>
            <a:ext cx="937280" cy="104149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595;p33"/>
          <p:cNvSpPr/>
          <p:nvPr/>
        </p:nvSpPr>
        <p:spPr>
          <a:xfrm>
            <a:off x="2239597" y="2367116"/>
            <a:ext cx="665988" cy="21008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596;p33"/>
          <p:cNvSpPr/>
          <p:nvPr/>
        </p:nvSpPr>
        <p:spPr>
          <a:xfrm>
            <a:off x="4678211" y="3640923"/>
            <a:ext cx="665988" cy="21008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597;p33"/>
          <p:cNvSpPr/>
          <p:nvPr/>
        </p:nvSpPr>
        <p:spPr>
          <a:xfrm>
            <a:off x="4345217" y="2928056"/>
            <a:ext cx="665988" cy="210086"/>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598;p33"/>
          <p:cNvSpPr/>
          <p:nvPr/>
        </p:nvSpPr>
        <p:spPr>
          <a:xfrm>
            <a:off x="2339224" y="2900100"/>
            <a:ext cx="4688385" cy="26599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TextBox 16">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11-5</a:t>
            </a:r>
            <a:endParaRPr lang="ko-KR" altLang="en-US" sz="1050" dirty="0">
              <a:latin typeface="나눔스퀘어 Bold" panose="020B0600000101010101" pitchFamily="50" charset="-127"/>
              <a:ea typeface="나눔스퀘어 Bold" panose="020B0600000101010101" pitchFamily="50" charset="-127"/>
            </a:endParaRPr>
          </a:p>
        </p:txBody>
      </p:sp>
      <p:sp>
        <p:nvSpPr>
          <p:cNvPr id="18" name="직사각형 1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9" name="직선 연결선 1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0" name="표 1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029018734"/>
              </p:ext>
            </p:extLst>
          </p:nvPr>
        </p:nvGraphicFramePr>
        <p:xfrm>
          <a:off x="8688288" y="476673"/>
          <a:ext cx="3384376" cy="23077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11-1의 07</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댓글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11-6</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팝업으로 상세 내용이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신고 댓글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직사각형 20"/>
          <p:cNvSpPr/>
          <p:nvPr/>
        </p:nvSpPr>
        <p:spPr>
          <a:xfrm>
            <a:off x="402231" y="3672517"/>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8791351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댓글 신고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리스트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38</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603;p34"/>
          <p:cNvPicPr preferRelativeResize="0"/>
          <p:nvPr/>
        </p:nvPicPr>
        <p:blipFill rotWithShape="1">
          <a:blip r:embed="rId2">
            <a:alphaModFix/>
          </a:blip>
          <a:srcRect/>
          <a:stretch/>
        </p:blipFill>
        <p:spPr>
          <a:xfrm>
            <a:off x="192088" y="1052513"/>
            <a:ext cx="8198378" cy="4099189"/>
          </a:xfrm>
          <a:prstGeom prst="rect">
            <a:avLst/>
          </a:prstGeom>
          <a:noFill/>
          <a:ln>
            <a:noFill/>
          </a:ln>
        </p:spPr>
      </p:pic>
      <p:sp>
        <p:nvSpPr>
          <p:cNvPr id="9" name="Google Shape;608;p34"/>
          <p:cNvSpPr/>
          <p:nvPr/>
        </p:nvSpPr>
        <p:spPr>
          <a:xfrm>
            <a:off x="4877053" y="2024456"/>
            <a:ext cx="2510722" cy="2873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609;p34"/>
          <p:cNvSpPr/>
          <p:nvPr/>
        </p:nvSpPr>
        <p:spPr>
          <a:xfrm>
            <a:off x="4877053" y="1738276"/>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610;p34"/>
          <p:cNvSpPr/>
          <p:nvPr/>
        </p:nvSpPr>
        <p:spPr>
          <a:xfrm>
            <a:off x="5279638" y="2234368"/>
            <a:ext cx="476228" cy="2519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611;p34"/>
          <p:cNvSpPr/>
          <p:nvPr/>
        </p:nvSpPr>
        <p:spPr>
          <a:xfrm>
            <a:off x="5279638" y="2486295"/>
            <a:ext cx="1580301" cy="4239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612;p34"/>
          <p:cNvSpPr/>
          <p:nvPr/>
        </p:nvSpPr>
        <p:spPr>
          <a:xfrm>
            <a:off x="5279638" y="3064903"/>
            <a:ext cx="740324" cy="2519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613;p34"/>
          <p:cNvSpPr/>
          <p:nvPr/>
        </p:nvSpPr>
        <p:spPr>
          <a:xfrm>
            <a:off x="5279638" y="3311691"/>
            <a:ext cx="1228392" cy="2088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614;p34"/>
          <p:cNvSpPr/>
          <p:nvPr/>
        </p:nvSpPr>
        <p:spPr>
          <a:xfrm>
            <a:off x="5308059" y="3579858"/>
            <a:ext cx="1648709" cy="4239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615;p34"/>
          <p:cNvSpPr/>
          <p:nvPr/>
        </p:nvSpPr>
        <p:spPr>
          <a:xfrm>
            <a:off x="5308059" y="4071215"/>
            <a:ext cx="1648709" cy="4239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616;p34"/>
          <p:cNvSpPr/>
          <p:nvPr/>
        </p:nvSpPr>
        <p:spPr>
          <a:xfrm>
            <a:off x="5564234" y="4605669"/>
            <a:ext cx="662049" cy="3351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617;p34"/>
          <p:cNvSpPr/>
          <p:nvPr/>
        </p:nvSpPr>
        <p:spPr>
          <a:xfrm>
            <a:off x="6266298" y="4645793"/>
            <a:ext cx="554503" cy="2519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618;p34"/>
          <p:cNvSpPr/>
          <p:nvPr/>
        </p:nvSpPr>
        <p:spPr>
          <a:xfrm>
            <a:off x="6860816" y="4668815"/>
            <a:ext cx="554503" cy="2088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619;p34"/>
          <p:cNvSpPr/>
          <p:nvPr/>
        </p:nvSpPr>
        <p:spPr>
          <a:xfrm>
            <a:off x="5797447" y="2255909"/>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620;p34"/>
          <p:cNvSpPr/>
          <p:nvPr/>
        </p:nvSpPr>
        <p:spPr>
          <a:xfrm>
            <a:off x="6089672" y="3081070"/>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621;p34"/>
          <p:cNvSpPr/>
          <p:nvPr/>
        </p:nvSpPr>
        <p:spPr>
          <a:xfrm>
            <a:off x="6572097" y="3335969"/>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622;p34"/>
          <p:cNvSpPr/>
          <p:nvPr/>
        </p:nvSpPr>
        <p:spPr>
          <a:xfrm>
            <a:off x="7039279" y="3687403"/>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623;p34"/>
          <p:cNvSpPr/>
          <p:nvPr/>
        </p:nvSpPr>
        <p:spPr>
          <a:xfrm>
            <a:off x="7039278" y="4182579"/>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624;p34"/>
          <p:cNvSpPr/>
          <p:nvPr/>
        </p:nvSpPr>
        <p:spPr>
          <a:xfrm>
            <a:off x="5645138" y="4953868"/>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625;p34"/>
          <p:cNvSpPr/>
          <p:nvPr/>
        </p:nvSpPr>
        <p:spPr>
          <a:xfrm>
            <a:off x="6294854" y="4953868"/>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626;p34"/>
          <p:cNvSpPr/>
          <p:nvPr/>
        </p:nvSpPr>
        <p:spPr>
          <a:xfrm>
            <a:off x="6942267" y="4953868"/>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627;p34"/>
          <p:cNvSpPr/>
          <p:nvPr/>
        </p:nvSpPr>
        <p:spPr>
          <a:xfrm>
            <a:off x="6942267" y="2585590"/>
            <a:ext cx="497407" cy="20884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TextBox 28">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11-6</a:t>
            </a:r>
            <a:endParaRPr lang="ko-KR" altLang="en-US" sz="1050" dirty="0">
              <a:latin typeface="나눔스퀘어 Bold" panose="020B0600000101010101" pitchFamily="50" charset="-127"/>
              <a:ea typeface="나눔스퀘어 Bold" panose="020B0600000101010101" pitchFamily="50" charset="-127"/>
            </a:endParaRPr>
          </a:p>
        </p:txBody>
      </p:sp>
      <p:sp>
        <p:nvSpPr>
          <p:cNvPr id="30" name="직사각형 2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31" name="직선 연결선 3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2" name="표 3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352618612"/>
              </p:ext>
            </p:extLst>
          </p:nvPr>
        </p:nvGraphicFramePr>
        <p:xfrm>
          <a:off x="8688288" y="476673"/>
          <a:ext cx="3384376" cy="395377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11-5</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을 클릭하면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관리자가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어떻게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것인지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입력하는 폼이다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릭하면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새로운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인</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11-10</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으로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삭제</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고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닫</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미기입</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알람으로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사유를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기입하세요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라고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10</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닫</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는</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l"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07번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미기입</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알람으로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사유를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기입하세요’라고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995956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직사각형 32"/>
          <p:cNvSpPr/>
          <p:nvPr/>
        </p:nvSpPr>
        <p:spPr>
          <a:xfrm>
            <a:off x="422258" y="3835833"/>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6441748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28" y="1052736"/>
            <a:ext cx="8514045" cy="4257023"/>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a:solidFill>
                  <a:schemeClr val="tx1"/>
                </a:solidFill>
                <a:latin typeface="나눔스퀘어 Bold" panose="020B0600000101010101" pitchFamily="50" charset="-127"/>
                <a:ea typeface="나눔스퀘어 Bold" panose="020B0600000101010101" pitchFamily="50" charset="-127"/>
              </a:rPr>
              <a:t>푸터</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9" name="Google Shape;58;p13">
            <a:extLst>
              <a:ext uri="{FF2B5EF4-FFF2-40B4-BE49-F238E27FC236}">
                <a16:creationId xmlns:a16="http://schemas.microsoft.com/office/drawing/2014/main" id="{8C6EAEC2-EF4E-47E3-A1BA-463F8BF01380}"/>
              </a:ext>
            </a:extLst>
          </p:cNvPr>
          <p:cNvSpPr/>
          <p:nvPr/>
        </p:nvSpPr>
        <p:spPr>
          <a:xfrm>
            <a:off x="1559496" y="1548634"/>
            <a:ext cx="404955" cy="182282"/>
          </a:xfrm>
          <a:prstGeom prst="rect">
            <a:avLst/>
          </a:prstGeom>
          <a:noFill/>
          <a:ln w="12700" cap="flat" cmpd="sng">
            <a:solidFill>
              <a:srgbClr val="0D509E"/>
            </a:solidFill>
            <a:prstDash val="dash"/>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90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0" name="Google Shape;63;p13">
            <a:extLst>
              <a:ext uri="{FF2B5EF4-FFF2-40B4-BE49-F238E27FC236}">
                <a16:creationId xmlns:a16="http://schemas.microsoft.com/office/drawing/2014/main" id="{6DDA78E7-1E5F-4FDE-97D9-572200D32812}"/>
              </a:ext>
            </a:extLst>
          </p:cNvPr>
          <p:cNvSpPr/>
          <p:nvPr/>
        </p:nvSpPr>
        <p:spPr>
          <a:xfrm>
            <a:off x="1460039" y="1844824"/>
            <a:ext cx="603868" cy="19035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r>
              <a:rPr lang="en-US" altLang="ko" sz="900" dirty="0">
                <a:solidFill>
                  <a:schemeClr val="lt1"/>
                </a:solidFill>
                <a:latin typeface="나눔스퀘어 Bold" panose="020B0600000101010101" pitchFamily="50" charset="-127"/>
                <a:ea typeface="나눔스퀘어 Bold" panose="020B0600000101010101" pitchFamily="50" charset="-127"/>
              </a:rPr>
              <a:t>01</a:t>
            </a:r>
            <a:endParaRPr sz="900"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12" name="표 11">
            <a:extLst>
              <a:ext uri="{FF2B5EF4-FFF2-40B4-BE49-F238E27FC236}">
                <a16:creationId xmlns:a16="http://schemas.microsoft.com/office/drawing/2014/main" id="{F4035C34-DE8B-4A3A-B553-E6E346165BC1}"/>
              </a:ext>
            </a:extLst>
          </p:cNvPr>
          <p:cNvGraphicFramePr>
            <a:graphicFrameLocks noGrp="1"/>
          </p:cNvGraphicFramePr>
          <p:nvPr>
            <p:extLst/>
          </p:nvPr>
        </p:nvGraphicFramePr>
        <p:xfrm>
          <a:off x="8688288" y="476673"/>
          <a:ext cx="3384376" cy="14238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Clr>
                          <a:srgbClr val="000000"/>
                        </a:buClr>
                        <a:buSzPts val="1100"/>
                        <a:buFont typeface="Arial"/>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rgbClr val="000000"/>
                        </a:buClr>
                        <a:buSzPts val="1100"/>
                        <a:buFont typeface="Arial"/>
                        <a:buNone/>
                      </a:pPr>
                      <a:r>
                        <a:rPr lang="en-US" sz="800" u="none" strike="noStrike" cap="none" dirty="0" err="1">
                          <a:solidFill>
                            <a:srgbClr val="222A35"/>
                          </a:solidFill>
                          <a:latin typeface="나눔스퀘어" panose="020B0600000101010101" pitchFamily="50" charset="-127"/>
                          <a:ea typeface="나눔스퀘어"/>
                          <a:cs typeface="Arial"/>
                          <a:sym typeface="Arial"/>
                        </a:rPr>
                        <a:t>클릭하면</a:t>
                      </a:r>
                      <a:r>
                        <a:rPr lang="en-US" sz="800" u="none" strike="noStrike" cap="none" dirty="0">
                          <a:solidFill>
                            <a:srgbClr val="222A35"/>
                          </a:solidFill>
                          <a:latin typeface="나눔스퀘어" panose="020B0600000101010101" pitchFamily="50" charset="-127"/>
                          <a:ea typeface="나눔스퀘어"/>
                          <a:cs typeface="Arial"/>
                          <a:sym typeface="Arial"/>
                        </a:rPr>
                        <a:t> </a:t>
                      </a:r>
                      <a:r>
                        <a:rPr lang="ko-KR" altLang="en-US" sz="800" u="none" strike="noStrike" cap="none" dirty="0">
                          <a:solidFill>
                            <a:srgbClr val="222A35"/>
                          </a:solidFill>
                          <a:latin typeface="나눔스퀘어" panose="020B0600000101010101" pitchFamily="50" charset="-127"/>
                          <a:ea typeface="나눔스퀘어"/>
                          <a:cs typeface="Arial"/>
                          <a:sym typeface="Arial"/>
                        </a:rPr>
                        <a:t>카카오톡 상담 연결 페이지가 나타난다</a:t>
                      </a:r>
                      <a:r>
                        <a:rPr lang="en-US" altLang="ko-KR" sz="800" u="none" strike="noStrike" cap="none" dirty="0">
                          <a:solidFill>
                            <a:srgbClr val="222A35"/>
                          </a:solidFill>
                          <a:latin typeface="나눔스퀘어" panose="020B0600000101010101" pitchFamily="50" charset="-127"/>
                          <a:ea typeface="나눔스퀘어"/>
                          <a:cs typeface="Arial"/>
                          <a:sym typeface="Arial"/>
                        </a:rPr>
                        <a:t>.</a:t>
                      </a:r>
                      <a:endParaRPr sz="800" u="none" strike="noStrike" cap="none" dirty="0">
                        <a:solidFill>
                          <a:srgbClr val="222A35"/>
                        </a:solidFill>
                        <a:latin typeface="나눔스퀘어" panose="020B0600000101010101" pitchFamily="50" charset="-127"/>
                        <a:ea typeface="나눔스퀘어"/>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14" name="직사각형 13">
            <a:extLst>
              <a:ext uri="{FF2B5EF4-FFF2-40B4-BE49-F238E27FC236}">
                <a16:creationId xmlns:a16="http://schemas.microsoft.com/office/drawing/2014/main" id="{9B3A1C58-4C66-4130-85C2-87A6FE19EEB6}"/>
              </a:ext>
            </a:extLst>
          </p:cNvPr>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1-2</a:t>
            </a:r>
            <a:endParaRPr lang="ko-KR" altLang="en-US" sz="1050" dirty="0">
              <a:latin typeface="나눔스퀘어 Bold" panose="020B0600000101010101" pitchFamily="50" charset="-127"/>
              <a:ea typeface="나눔스퀘어 Bold" panose="020B0600000101010101" pitchFamily="50" charset="-127"/>
            </a:endParaRPr>
          </a:p>
        </p:txBody>
      </p:sp>
    </p:spTree>
    <p:extLst>
      <p:ext uri="{BB962C8B-B14F-4D97-AF65-F5344CB8AC3E}">
        <p14:creationId xmlns:p14="http://schemas.microsoft.com/office/powerpoint/2010/main" val="25153594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처리한 신고 </a:t>
            </a:r>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632;p35"/>
          <p:cNvPicPr preferRelativeResize="0"/>
          <p:nvPr/>
        </p:nvPicPr>
        <p:blipFill rotWithShape="1">
          <a:blip r:embed="rId2">
            <a:alphaModFix/>
          </a:blip>
          <a:srcRect/>
          <a:stretch/>
        </p:blipFill>
        <p:spPr>
          <a:xfrm>
            <a:off x="199182" y="1056581"/>
            <a:ext cx="7634753" cy="3817376"/>
          </a:xfrm>
          <a:prstGeom prst="rect">
            <a:avLst/>
          </a:prstGeom>
          <a:noFill/>
          <a:ln>
            <a:noFill/>
          </a:ln>
        </p:spPr>
      </p:pic>
      <p:sp>
        <p:nvSpPr>
          <p:cNvPr id="9" name="Google Shape;637;p35"/>
          <p:cNvSpPr/>
          <p:nvPr/>
        </p:nvSpPr>
        <p:spPr>
          <a:xfrm>
            <a:off x="1564557" y="2215452"/>
            <a:ext cx="1394543" cy="38341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638;p35"/>
          <p:cNvSpPr/>
          <p:nvPr/>
        </p:nvSpPr>
        <p:spPr>
          <a:xfrm>
            <a:off x="5143623" y="3612981"/>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639;p35"/>
          <p:cNvSpPr/>
          <p:nvPr/>
        </p:nvSpPr>
        <p:spPr>
          <a:xfrm>
            <a:off x="2978201" y="2215452"/>
            <a:ext cx="494373" cy="38341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640;p35"/>
          <p:cNvSpPr/>
          <p:nvPr/>
        </p:nvSpPr>
        <p:spPr>
          <a:xfrm>
            <a:off x="1647435" y="2643805"/>
            <a:ext cx="5640284" cy="76713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641;p35"/>
          <p:cNvSpPr/>
          <p:nvPr/>
        </p:nvSpPr>
        <p:spPr>
          <a:xfrm>
            <a:off x="3986462" y="3542181"/>
            <a:ext cx="1033907" cy="33586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642;p35"/>
          <p:cNvSpPr/>
          <p:nvPr/>
        </p:nvSpPr>
        <p:spPr>
          <a:xfrm>
            <a:off x="2146893" y="2859439"/>
            <a:ext cx="5025083" cy="25720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643;p35"/>
          <p:cNvSpPr/>
          <p:nvPr/>
        </p:nvSpPr>
        <p:spPr>
          <a:xfrm>
            <a:off x="356795" y="1822410"/>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644;p35"/>
          <p:cNvSpPr/>
          <p:nvPr/>
        </p:nvSpPr>
        <p:spPr>
          <a:xfrm>
            <a:off x="199182" y="2111349"/>
            <a:ext cx="917268" cy="11532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645;p35"/>
          <p:cNvSpPr/>
          <p:nvPr/>
        </p:nvSpPr>
        <p:spPr>
          <a:xfrm>
            <a:off x="1970803" y="1954345"/>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646;p35"/>
          <p:cNvSpPr/>
          <p:nvPr/>
        </p:nvSpPr>
        <p:spPr>
          <a:xfrm>
            <a:off x="3562747" y="2322448"/>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647;p35"/>
          <p:cNvSpPr/>
          <p:nvPr/>
        </p:nvSpPr>
        <p:spPr>
          <a:xfrm>
            <a:off x="6701204" y="2375234"/>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648;p35"/>
          <p:cNvSpPr/>
          <p:nvPr/>
        </p:nvSpPr>
        <p:spPr>
          <a:xfrm>
            <a:off x="4202394" y="2892892"/>
            <a:ext cx="602041" cy="1899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11-7</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4101370150"/>
              </p:ext>
            </p:extLst>
          </p:nvPr>
        </p:nvGraphicFramePr>
        <p:xfrm>
          <a:off x="8688288" y="476673"/>
          <a:ext cx="3384376" cy="28564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11-1의 07</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신고자 또는 피신고자 닉네임을 입력하는 폼이다</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02번에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텍스트로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검색한다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리스트</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11-8</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팝업으로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상세</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처리 신고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직사각형 24"/>
          <p:cNvSpPr/>
          <p:nvPr/>
        </p:nvSpPr>
        <p:spPr>
          <a:xfrm>
            <a:off x="396571" y="3642325"/>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2451932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처리한 신고 </a:t>
            </a:r>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27" name="Google Shape;653;gb6b38bbc2a_2_0"/>
          <p:cNvPicPr preferRelativeResize="0"/>
          <p:nvPr/>
        </p:nvPicPr>
        <p:blipFill>
          <a:blip r:embed="rId2">
            <a:alphaModFix/>
          </a:blip>
          <a:stretch>
            <a:fillRect/>
          </a:stretch>
        </p:blipFill>
        <p:spPr>
          <a:xfrm>
            <a:off x="192088" y="1052513"/>
            <a:ext cx="8136904" cy="4068466"/>
          </a:xfrm>
          <a:prstGeom prst="rect">
            <a:avLst/>
          </a:prstGeom>
          <a:noFill/>
          <a:ln>
            <a:noFill/>
          </a:ln>
        </p:spPr>
      </p:pic>
      <p:sp>
        <p:nvSpPr>
          <p:cNvPr id="28" name="Google Shape;657;gb6b38bbc2a_2_0"/>
          <p:cNvSpPr/>
          <p:nvPr/>
        </p:nvSpPr>
        <p:spPr>
          <a:xfrm>
            <a:off x="4470591" y="1303039"/>
            <a:ext cx="2506877" cy="339534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658;gb6b38bbc2a_2_0"/>
          <p:cNvSpPr/>
          <p:nvPr/>
        </p:nvSpPr>
        <p:spPr>
          <a:xfrm>
            <a:off x="4470591" y="1031272"/>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659;gb6b38bbc2a_2_0"/>
          <p:cNvSpPr/>
          <p:nvPr/>
        </p:nvSpPr>
        <p:spPr>
          <a:xfrm>
            <a:off x="4794466" y="1493487"/>
            <a:ext cx="603913" cy="2594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660;gb6b38bbc2a_2_0"/>
          <p:cNvSpPr/>
          <p:nvPr/>
        </p:nvSpPr>
        <p:spPr>
          <a:xfrm>
            <a:off x="4810756" y="1829538"/>
            <a:ext cx="1703820" cy="36198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661;gb6b38bbc2a_2_0"/>
          <p:cNvSpPr/>
          <p:nvPr/>
        </p:nvSpPr>
        <p:spPr>
          <a:xfrm>
            <a:off x="4812555" y="2324493"/>
            <a:ext cx="467573" cy="2594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662;gb6b38bbc2a_2_0"/>
          <p:cNvSpPr/>
          <p:nvPr/>
        </p:nvSpPr>
        <p:spPr>
          <a:xfrm>
            <a:off x="4826216" y="3556614"/>
            <a:ext cx="1226456" cy="17589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663;gb6b38bbc2a_2_0"/>
          <p:cNvSpPr/>
          <p:nvPr/>
        </p:nvSpPr>
        <p:spPr>
          <a:xfrm>
            <a:off x="4800815" y="3801136"/>
            <a:ext cx="1713761" cy="36366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664;gb6b38bbc2a_2_0"/>
          <p:cNvSpPr/>
          <p:nvPr/>
        </p:nvSpPr>
        <p:spPr>
          <a:xfrm>
            <a:off x="4826216" y="2700942"/>
            <a:ext cx="1602156" cy="403992"/>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665;gb6b38bbc2a_2_0"/>
          <p:cNvSpPr/>
          <p:nvPr/>
        </p:nvSpPr>
        <p:spPr>
          <a:xfrm>
            <a:off x="6352753" y="4295530"/>
            <a:ext cx="553809" cy="2594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7" name="Google Shape;666;gb6b38bbc2a_2_0"/>
          <p:cNvSpPr/>
          <p:nvPr/>
        </p:nvSpPr>
        <p:spPr>
          <a:xfrm>
            <a:off x="4826216" y="3249813"/>
            <a:ext cx="715464" cy="23216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8" name="Google Shape;667;gb6b38bbc2a_2_0"/>
          <p:cNvSpPr/>
          <p:nvPr/>
        </p:nvSpPr>
        <p:spPr>
          <a:xfrm>
            <a:off x="5439444" y="1524896"/>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668;gb6b38bbc2a_2_0"/>
          <p:cNvSpPr/>
          <p:nvPr/>
        </p:nvSpPr>
        <p:spPr>
          <a:xfrm>
            <a:off x="5343617" y="2353035"/>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669;gb6b38bbc2a_2_0"/>
          <p:cNvSpPr/>
          <p:nvPr/>
        </p:nvSpPr>
        <p:spPr>
          <a:xfrm>
            <a:off x="6475270" y="2812535"/>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1" name="Google Shape;670;gb6b38bbc2a_2_0"/>
          <p:cNvSpPr/>
          <p:nvPr/>
        </p:nvSpPr>
        <p:spPr>
          <a:xfrm>
            <a:off x="5598819" y="3266890"/>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2" name="Google Shape;671;gb6b38bbc2a_2_0"/>
          <p:cNvSpPr/>
          <p:nvPr/>
        </p:nvSpPr>
        <p:spPr>
          <a:xfrm>
            <a:off x="6605844" y="1932524"/>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3" name="Google Shape;672;gb6b38bbc2a_2_0"/>
          <p:cNvSpPr/>
          <p:nvPr/>
        </p:nvSpPr>
        <p:spPr>
          <a:xfrm>
            <a:off x="6109810" y="3543631"/>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4" name="Google Shape;673;gb6b38bbc2a_2_0"/>
          <p:cNvSpPr/>
          <p:nvPr/>
        </p:nvSpPr>
        <p:spPr>
          <a:xfrm>
            <a:off x="6588132" y="3862473"/>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674;gb6b38bbc2a_2_0"/>
          <p:cNvSpPr/>
          <p:nvPr/>
        </p:nvSpPr>
        <p:spPr>
          <a:xfrm>
            <a:off x="6352760" y="4596864"/>
            <a:ext cx="681846" cy="21508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TextBox 25">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11-8</a:t>
            </a:r>
            <a:endParaRPr lang="ko-KR" altLang="en-US" sz="1050" dirty="0">
              <a:latin typeface="나눔스퀘어 Bold" panose="020B0600000101010101" pitchFamily="50" charset="-127"/>
              <a:ea typeface="나눔스퀘어 Bold" panose="020B0600000101010101" pitchFamily="50" charset="-127"/>
            </a:endParaRPr>
          </a:p>
        </p:txBody>
      </p:sp>
      <p:sp>
        <p:nvSpPr>
          <p:cNvPr id="46" name="직사각형 4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7" name="직선 연결선 4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9" name="표 48">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529633124"/>
              </p:ext>
            </p:extLst>
          </p:nvPr>
        </p:nvGraphicFramePr>
        <p:xfrm>
          <a:off x="8688288" y="476673"/>
          <a:ext cx="3384376" cy="300888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11-7</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05번</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상</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태가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a:t>
                      </a:r>
                      <a:r>
                        <a:rPr lang="en-US" sz="800">
                          <a:solidFill>
                            <a:srgbClr val="222A35"/>
                          </a:solidFill>
                          <a:latin typeface="나눔스퀘어" panose="020B0600000101010101" pitchFamily="50" charset="-127"/>
                          <a:ea typeface="나눔스퀘어" panose="020B0600000101010101" pitchFamily="50" charset="-127"/>
                          <a:cs typeface="Arial"/>
                          <a:sym typeface="Arial"/>
                        </a:rPr>
                        <a:t>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a:t>
                      </a:r>
                      <a:r>
                        <a:rPr lang="en-US" sz="800">
                          <a:solidFill>
                            <a:srgbClr val="222A35"/>
                          </a:solidFill>
                          <a:latin typeface="나눔스퀘어" panose="020B0600000101010101" pitchFamily="50" charset="-127"/>
                          <a:ea typeface="나눔스퀘어" panose="020B0600000101010101" pitchFamily="50" charset="-127"/>
                          <a:cs typeface="Arial"/>
                          <a:sym typeface="Arial"/>
                        </a:rPr>
                        <a:t>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닫는다</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50" name="직사각형 49"/>
          <p:cNvSpPr/>
          <p:nvPr/>
        </p:nvSpPr>
        <p:spPr>
          <a:xfrm>
            <a:off x="424780" y="3812337"/>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1047509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처리한 신고 댓글</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680;p36"/>
          <p:cNvPicPr preferRelativeResize="0"/>
          <p:nvPr/>
        </p:nvPicPr>
        <p:blipFill rotWithShape="1">
          <a:blip r:embed="rId2">
            <a:alphaModFix/>
          </a:blip>
          <a:srcRect/>
          <a:stretch/>
        </p:blipFill>
        <p:spPr>
          <a:xfrm>
            <a:off x="186785" y="1047329"/>
            <a:ext cx="7605830" cy="3802915"/>
          </a:xfrm>
          <a:prstGeom prst="rect">
            <a:avLst/>
          </a:prstGeom>
          <a:noFill/>
          <a:ln>
            <a:noFill/>
          </a:ln>
        </p:spPr>
      </p:pic>
      <p:sp>
        <p:nvSpPr>
          <p:cNvPr id="9" name="Google Shape;685;p36"/>
          <p:cNvSpPr/>
          <p:nvPr/>
        </p:nvSpPr>
        <p:spPr>
          <a:xfrm>
            <a:off x="1630147" y="2284049"/>
            <a:ext cx="1369510" cy="268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686;p36"/>
          <p:cNvSpPr/>
          <p:nvPr/>
        </p:nvSpPr>
        <p:spPr>
          <a:xfrm>
            <a:off x="4638749" y="3594203"/>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688;p36"/>
          <p:cNvSpPr/>
          <p:nvPr/>
        </p:nvSpPr>
        <p:spPr>
          <a:xfrm>
            <a:off x="1654985" y="2625910"/>
            <a:ext cx="5880390" cy="7561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689;p36"/>
          <p:cNvSpPr/>
          <p:nvPr/>
        </p:nvSpPr>
        <p:spPr>
          <a:xfrm>
            <a:off x="3523522" y="3559125"/>
            <a:ext cx="1031773" cy="268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690;p36"/>
          <p:cNvSpPr/>
          <p:nvPr/>
        </p:nvSpPr>
        <p:spPr>
          <a:xfrm>
            <a:off x="1876447" y="2898612"/>
            <a:ext cx="5579807" cy="268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691;p36"/>
          <p:cNvSpPr/>
          <p:nvPr/>
        </p:nvSpPr>
        <p:spPr>
          <a:xfrm>
            <a:off x="351108" y="1805900"/>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692;p36"/>
          <p:cNvSpPr/>
          <p:nvPr/>
        </p:nvSpPr>
        <p:spPr>
          <a:xfrm>
            <a:off x="186785" y="2118676"/>
            <a:ext cx="956316" cy="120233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693;p36"/>
          <p:cNvSpPr/>
          <p:nvPr/>
        </p:nvSpPr>
        <p:spPr>
          <a:xfrm>
            <a:off x="2043291" y="2033138"/>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694;p36"/>
          <p:cNvSpPr/>
          <p:nvPr/>
        </p:nvSpPr>
        <p:spPr>
          <a:xfrm>
            <a:off x="3526353" y="2309217"/>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695;p36"/>
          <p:cNvSpPr/>
          <p:nvPr/>
        </p:nvSpPr>
        <p:spPr>
          <a:xfrm>
            <a:off x="6905919" y="2342836"/>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696;p36"/>
          <p:cNvSpPr/>
          <p:nvPr/>
        </p:nvSpPr>
        <p:spPr>
          <a:xfrm>
            <a:off x="4352515" y="2933690"/>
            <a:ext cx="627670" cy="197998"/>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11-9</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27566733"/>
              </p:ext>
            </p:extLst>
          </p:nvPr>
        </p:nvGraphicFramePr>
        <p:xfrm>
          <a:off x="8688288" y="476673"/>
          <a:ext cx="3384376" cy="28564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11-1의 07</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또는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피신고자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닉네임을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02번에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텍스트로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검색한다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리스트</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11-10</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팝업으로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상세</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처리 신고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직사각형 24"/>
          <p:cNvSpPr/>
          <p:nvPr/>
        </p:nvSpPr>
        <p:spPr>
          <a:xfrm>
            <a:off x="381080" y="3626356"/>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
        <p:nvSpPr>
          <p:cNvPr id="28" name="Google Shape;685;p36"/>
          <p:cNvSpPr/>
          <p:nvPr/>
        </p:nvSpPr>
        <p:spPr>
          <a:xfrm>
            <a:off x="3023177" y="2284049"/>
            <a:ext cx="408527" cy="26815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27307073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처리한 신고 댓글 팝업</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704;gb6b38bbc2a_2_20"/>
          <p:cNvPicPr preferRelativeResize="0"/>
          <p:nvPr/>
        </p:nvPicPr>
        <p:blipFill>
          <a:blip r:embed="rId2">
            <a:alphaModFix/>
          </a:blip>
          <a:stretch>
            <a:fillRect/>
          </a:stretch>
        </p:blipFill>
        <p:spPr>
          <a:xfrm>
            <a:off x="192088" y="1052513"/>
            <a:ext cx="8251390" cy="4125680"/>
          </a:xfrm>
          <a:prstGeom prst="rect">
            <a:avLst/>
          </a:prstGeom>
          <a:noFill/>
          <a:ln>
            <a:noFill/>
          </a:ln>
        </p:spPr>
      </p:pic>
      <p:sp>
        <p:nvSpPr>
          <p:cNvPr id="9" name="Google Shape;705;gb6b38bbc2a_2_20"/>
          <p:cNvSpPr/>
          <p:nvPr/>
        </p:nvSpPr>
        <p:spPr>
          <a:xfrm>
            <a:off x="4526268" y="1324407"/>
            <a:ext cx="2529320" cy="334953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706;gb6b38bbc2a_2_20"/>
          <p:cNvSpPr/>
          <p:nvPr/>
        </p:nvSpPr>
        <p:spPr>
          <a:xfrm>
            <a:off x="4518504" y="1011165"/>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707;gb6b38bbc2a_2_20"/>
          <p:cNvSpPr/>
          <p:nvPr/>
        </p:nvSpPr>
        <p:spPr>
          <a:xfrm>
            <a:off x="4872148" y="1508840"/>
            <a:ext cx="588479" cy="2617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708;gb6b38bbc2a_2_20"/>
          <p:cNvSpPr/>
          <p:nvPr/>
        </p:nvSpPr>
        <p:spPr>
          <a:xfrm>
            <a:off x="4871864" y="1844824"/>
            <a:ext cx="1700284" cy="35474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709;gb6b38bbc2a_2_20"/>
          <p:cNvSpPr/>
          <p:nvPr/>
        </p:nvSpPr>
        <p:spPr>
          <a:xfrm>
            <a:off x="4897897" y="2348880"/>
            <a:ext cx="417965" cy="2617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710;gb6b38bbc2a_2_20"/>
          <p:cNvSpPr/>
          <p:nvPr/>
        </p:nvSpPr>
        <p:spPr>
          <a:xfrm>
            <a:off x="4881867" y="3576424"/>
            <a:ext cx="1286142" cy="21701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711;gb6b38bbc2a_2_20"/>
          <p:cNvSpPr/>
          <p:nvPr/>
        </p:nvSpPr>
        <p:spPr>
          <a:xfrm>
            <a:off x="4879221" y="3838520"/>
            <a:ext cx="1754245" cy="388536"/>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712;gb6b38bbc2a_2_20"/>
          <p:cNvSpPr/>
          <p:nvPr/>
        </p:nvSpPr>
        <p:spPr>
          <a:xfrm>
            <a:off x="4871864" y="2708920"/>
            <a:ext cx="1642127" cy="44052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713;gb6b38bbc2a_2_20"/>
          <p:cNvSpPr/>
          <p:nvPr/>
        </p:nvSpPr>
        <p:spPr>
          <a:xfrm>
            <a:off x="6425280" y="4343688"/>
            <a:ext cx="558768" cy="2617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714;gb6b38bbc2a_2_20"/>
          <p:cNvSpPr/>
          <p:nvPr/>
        </p:nvSpPr>
        <p:spPr>
          <a:xfrm>
            <a:off x="4875517" y="3264044"/>
            <a:ext cx="734068" cy="26178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715;gb6b38bbc2a_2_20"/>
          <p:cNvSpPr/>
          <p:nvPr/>
        </p:nvSpPr>
        <p:spPr>
          <a:xfrm>
            <a:off x="5516430" y="1515661"/>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716;gb6b38bbc2a_2_20"/>
          <p:cNvSpPr/>
          <p:nvPr/>
        </p:nvSpPr>
        <p:spPr>
          <a:xfrm>
            <a:off x="5403213" y="2363652"/>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717;gb6b38bbc2a_2_20"/>
          <p:cNvSpPr/>
          <p:nvPr/>
        </p:nvSpPr>
        <p:spPr>
          <a:xfrm>
            <a:off x="6572148" y="2819902"/>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718;gb6b38bbc2a_2_20"/>
          <p:cNvSpPr/>
          <p:nvPr/>
        </p:nvSpPr>
        <p:spPr>
          <a:xfrm>
            <a:off x="5653323" y="3294260"/>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719;gb6b38bbc2a_2_20"/>
          <p:cNvSpPr/>
          <p:nvPr/>
        </p:nvSpPr>
        <p:spPr>
          <a:xfrm>
            <a:off x="6633466" y="1920179"/>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720;gb6b38bbc2a_2_20"/>
          <p:cNvSpPr/>
          <p:nvPr/>
        </p:nvSpPr>
        <p:spPr>
          <a:xfrm>
            <a:off x="6200708" y="3579741"/>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721;gb6b38bbc2a_2_20"/>
          <p:cNvSpPr/>
          <p:nvPr/>
        </p:nvSpPr>
        <p:spPr>
          <a:xfrm>
            <a:off x="6686352" y="3924281"/>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722;gb6b38bbc2a_2_20"/>
          <p:cNvSpPr/>
          <p:nvPr/>
        </p:nvSpPr>
        <p:spPr>
          <a:xfrm>
            <a:off x="7055588" y="4365640"/>
            <a:ext cx="568555" cy="21701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11-10</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93187449"/>
              </p:ext>
            </p:extLst>
          </p:nvPr>
        </p:nvGraphicFramePr>
        <p:xfrm>
          <a:off x="8688288" y="476673"/>
          <a:ext cx="3384376" cy="300888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11-9</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의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05번</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상</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태가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처리</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a:t>
                      </a:r>
                      <a:r>
                        <a:rPr lang="en-US" sz="800">
                          <a:solidFill>
                            <a:srgbClr val="222A35"/>
                          </a:solidFill>
                          <a:latin typeface="나눔스퀘어" panose="020B0600000101010101" pitchFamily="50" charset="-127"/>
                          <a:ea typeface="나눔스퀘어" panose="020B0600000101010101" pitchFamily="50" charset="-127"/>
                          <a:cs typeface="Arial"/>
                          <a:sym typeface="Arial"/>
                        </a:rPr>
                        <a:t>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a:t>
                      </a:r>
                      <a:r>
                        <a:rPr lang="en-US" sz="800">
                          <a:solidFill>
                            <a:srgbClr val="222A35"/>
                          </a:solidFill>
                          <a:latin typeface="나눔스퀘어" panose="020B0600000101010101" pitchFamily="50" charset="-127"/>
                          <a:ea typeface="나눔스퀘어" panose="020B0600000101010101" pitchFamily="50" charset="-127"/>
                          <a:cs typeface="Arial"/>
                          <a:sym typeface="Arial"/>
                        </a:rPr>
                        <a:t>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신고자가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사유</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댓</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글의</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제목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07</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댓</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글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작성자의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닉네임</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08</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당한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댓</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글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내용</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RP-06</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65588734"/>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09</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팝업을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닫는다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1" name="직사각형 30"/>
          <p:cNvSpPr/>
          <p:nvPr/>
        </p:nvSpPr>
        <p:spPr>
          <a:xfrm>
            <a:off x="426241" y="3854887"/>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8435828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 리스트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728;p37"/>
          <p:cNvPicPr preferRelativeResize="0"/>
          <p:nvPr/>
        </p:nvPicPr>
        <p:blipFill rotWithShape="1">
          <a:blip r:embed="rId2">
            <a:alphaModFix/>
          </a:blip>
          <a:srcRect/>
          <a:stretch/>
        </p:blipFill>
        <p:spPr>
          <a:xfrm>
            <a:off x="181215" y="1052513"/>
            <a:ext cx="7834024" cy="3917012"/>
          </a:xfrm>
          <a:prstGeom prst="rect">
            <a:avLst/>
          </a:prstGeom>
          <a:noFill/>
          <a:ln>
            <a:noFill/>
          </a:ln>
        </p:spPr>
      </p:pic>
      <p:sp>
        <p:nvSpPr>
          <p:cNvPr id="9" name="Google Shape;733;p37"/>
          <p:cNvSpPr/>
          <p:nvPr/>
        </p:nvSpPr>
        <p:spPr>
          <a:xfrm>
            <a:off x="344115" y="2249345"/>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734;p37"/>
          <p:cNvSpPr/>
          <p:nvPr/>
        </p:nvSpPr>
        <p:spPr>
          <a:xfrm>
            <a:off x="181215" y="2562655"/>
            <a:ext cx="948039" cy="47572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735;p37"/>
          <p:cNvSpPr/>
          <p:nvPr/>
        </p:nvSpPr>
        <p:spPr>
          <a:xfrm>
            <a:off x="3100678" y="2312714"/>
            <a:ext cx="1383574" cy="26583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736;p37"/>
          <p:cNvSpPr/>
          <p:nvPr/>
        </p:nvSpPr>
        <p:spPr>
          <a:xfrm>
            <a:off x="5622574" y="3663110"/>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737;p37"/>
          <p:cNvSpPr/>
          <p:nvPr/>
        </p:nvSpPr>
        <p:spPr>
          <a:xfrm>
            <a:off x="4609648" y="2347488"/>
            <a:ext cx="444500" cy="19628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738;p37"/>
          <p:cNvSpPr/>
          <p:nvPr/>
        </p:nvSpPr>
        <p:spPr>
          <a:xfrm>
            <a:off x="3053462" y="2666438"/>
            <a:ext cx="2057742" cy="74959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739;p37"/>
          <p:cNvSpPr/>
          <p:nvPr/>
        </p:nvSpPr>
        <p:spPr>
          <a:xfrm>
            <a:off x="3586804" y="3628336"/>
            <a:ext cx="1022844" cy="26583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740;p37"/>
          <p:cNvSpPr/>
          <p:nvPr/>
        </p:nvSpPr>
        <p:spPr>
          <a:xfrm>
            <a:off x="3481346" y="2055096"/>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741;p37"/>
          <p:cNvSpPr/>
          <p:nvPr/>
        </p:nvSpPr>
        <p:spPr>
          <a:xfrm>
            <a:off x="5114631" y="2346928"/>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742;p37"/>
          <p:cNvSpPr/>
          <p:nvPr/>
        </p:nvSpPr>
        <p:spPr>
          <a:xfrm>
            <a:off x="5231904" y="2907600"/>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743;p37"/>
          <p:cNvSpPr/>
          <p:nvPr/>
        </p:nvSpPr>
        <p:spPr>
          <a:xfrm>
            <a:off x="5111204" y="3628340"/>
            <a:ext cx="444500" cy="26583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744;p37"/>
          <p:cNvSpPr/>
          <p:nvPr/>
        </p:nvSpPr>
        <p:spPr>
          <a:xfrm>
            <a:off x="3771214" y="3968962"/>
            <a:ext cx="622238" cy="196285"/>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TextBox 20">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11-11</a:t>
            </a:r>
            <a:endParaRPr lang="ko-KR" altLang="en-US" sz="1050" dirty="0">
              <a:latin typeface="나눔스퀘어 Bold" panose="020B0600000101010101" pitchFamily="50" charset="-127"/>
              <a:ea typeface="나눔스퀘어 Bold" panose="020B0600000101010101" pitchFamily="50" charset="-127"/>
            </a:endParaRPr>
          </a:p>
        </p:txBody>
      </p:sp>
      <p:sp>
        <p:nvSpPr>
          <p:cNvPr id="22" name="직사각형 2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3" name="직선 연결선 2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4" name="표 2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276469608"/>
              </p:ext>
            </p:extLst>
          </p:nvPr>
        </p:nvGraphicFramePr>
        <p:xfrm>
          <a:off x="8688288" y="476673"/>
          <a:ext cx="3384376" cy="261261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11-1의 08</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공지사항</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제목을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공지사항</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목록이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공지사항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06</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8-6</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3761309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6" name="직사각형 25"/>
          <p:cNvSpPr/>
          <p:nvPr/>
        </p:nvSpPr>
        <p:spPr>
          <a:xfrm>
            <a:off x="400863" y="3069147"/>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65000"/>
                    <a:lumOff val="3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65000"/>
                  <a:lumOff val="3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136061802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결제 내역 리스트</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관리자 페이지</a:t>
            </a:r>
          </a:p>
        </p:txBody>
      </p:sp>
      <p:pic>
        <p:nvPicPr>
          <p:cNvPr id="6" name="Google Shape;749;p38"/>
          <p:cNvPicPr preferRelativeResize="0"/>
          <p:nvPr/>
        </p:nvPicPr>
        <p:blipFill>
          <a:blip r:embed="rId2">
            <a:alphaModFix/>
          </a:blip>
          <a:stretch>
            <a:fillRect/>
          </a:stretch>
        </p:blipFill>
        <p:spPr>
          <a:xfrm>
            <a:off x="192088" y="1045543"/>
            <a:ext cx="7768813" cy="3921383"/>
          </a:xfrm>
          <a:prstGeom prst="rect">
            <a:avLst/>
          </a:prstGeom>
          <a:noFill/>
          <a:ln>
            <a:noFill/>
          </a:ln>
        </p:spPr>
      </p:pic>
      <p:sp>
        <p:nvSpPr>
          <p:cNvPr id="9" name="Google Shape;754;p38"/>
          <p:cNvSpPr/>
          <p:nvPr/>
        </p:nvSpPr>
        <p:spPr>
          <a:xfrm>
            <a:off x="378388" y="2530830"/>
            <a:ext cx="611951" cy="194877"/>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755;p38"/>
          <p:cNvSpPr/>
          <p:nvPr/>
        </p:nvSpPr>
        <p:spPr>
          <a:xfrm>
            <a:off x="207541" y="2816958"/>
            <a:ext cx="953647" cy="58555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756;p38"/>
          <p:cNvSpPr/>
          <p:nvPr/>
        </p:nvSpPr>
        <p:spPr>
          <a:xfrm>
            <a:off x="2572659" y="2450860"/>
            <a:ext cx="1369658" cy="2639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757;p38"/>
          <p:cNvSpPr/>
          <p:nvPr/>
        </p:nvSpPr>
        <p:spPr>
          <a:xfrm>
            <a:off x="2491339" y="2800079"/>
            <a:ext cx="4451467" cy="63833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758;p38"/>
          <p:cNvSpPr/>
          <p:nvPr/>
        </p:nvSpPr>
        <p:spPr>
          <a:xfrm>
            <a:off x="4214105" y="3512790"/>
            <a:ext cx="1065823" cy="30218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759;p38"/>
          <p:cNvSpPr/>
          <p:nvPr/>
        </p:nvSpPr>
        <p:spPr>
          <a:xfrm>
            <a:off x="2921802" y="2170692"/>
            <a:ext cx="611951" cy="194877"/>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760;p38"/>
          <p:cNvSpPr/>
          <p:nvPr/>
        </p:nvSpPr>
        <p:spPr>
          <a:xfrm>
            <a:off x="6330855" y="2530830"/>
            <a:ext cx="611951" cy="194877"/>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761;p38"/>
          <p:cNvSpPr/>
          <p:nvPr/>
        </p:nvSpPr>
        <p:spPr>
          <a:xfrm>
            <a:off x="5355192" y="3575258"/>
            <a:ext cx="611951" cy="194877"/>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762;p38"/>
          <p:cNvSpPr/>
          <p:nvPr/>
        </p:nvSpPr>
        <p:spPr>
          <a:xfrm>
            <a:off x="4030793" y="2438162"/>
            <a:ext cx="400064" cy="2639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763;p38"/>
          <p:cNvSpPr/>
          <p:nvPr/>
        </p:nvSpPr>
        <p:spPr>
          <a:xfrm>
            <a:off x="4519333" y="2485385"/>
            <a:ext cx="611951" cy="194877"/>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TextBox 18">
            <a:extLst>
              <a:ext uri="{FF2B5EF4-FFF2-40B4-BE49-F238E27FC236}">
                <a16:creationId xmlns:a16="http://schemas.microsoft.com/office/drawing/2014/main" id="{DDF58C48-5157-4FFA-B714-C02B198B9885}"/>
              </a:ext>
            </a:extLst>
          </p:cNvPr>
          <p:cNvSpPr txBox="1"/>
          <p:nvPr/>
        </p:nvSpPr>
        <p:spPr>
          <a:xfrm>
            <a:off x="11668386" y="106980"/>
            <a:ext cx="567784"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11-12</a:t>
            </a:r>
            <a:endParaRPr lang="ko-KR" altLang="en-US" sz="1050" dirty="0">
              <a:latin typeface="나눔스퀘어 Bold" panose="020B0600000101010101" pitchFamily="50" charset="-127"/>
              <a:ea typeface="나눔스퀘어 Bold" panose="020B0600000101010101" pitchFamily="50" charset="-127"/>
            </a:endParaRPr>
          </a:p>
        </p:txBody>
      </p:sp>
      <p:sp>
        <p:nvSpPr>
          <p:cNvPr id="20" name="직사각형 19"/>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1" name="직선 연결선 2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2" name="표 21">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940267902"/>
              </p:ext>
            </p:extLst>
          </p:nvPr>
        </p:nvGraphicFramePr>
        <p:xfrm>
          <a:off x="8688288" y="476673"/>
          <a:ext cx="3384376" cy="23992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11-1의 09</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번을 클릭하면 </a:t>
                      </a:r>
                      <a:r>
                        <a:rPr lang="ko-KR" alt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드롭다운</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메뉴가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0">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닉네임을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77827202"/>
                  </a:ext>
                </a:extLst>
              </a:tr>
              <a:tr h="143696">
                <a:tc>
                  <a:txBody>
                    <a:bodyPr/>
                    <a:lstStyle/>
                    <a:p>
                      <a:pPr marL="0" marR="0" lvl="0" indent="0" algn="ctr" rtl="0">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번에 입력된 텍스트로 검색한다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143696">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충전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내역</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목록이 나타난다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CA-02</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79993719"/>
                  </a:ext>
                </a:extLst>
              </a:tr>
              <a:tr h="167645">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05</a:t>
                      </a:r>
                      <a:endParaRPr sz="80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해당 페이지의 충전 내역 목록이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CA-02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 name="직사각형 2"/>
          <p:cNvSpPr/>
          <p:nvPr/>
        </p:nvSpPr>
        <p:spPr>
          <a:xfrm>
            <a:off x="404631" y="2855709"/>
            <a:ext cx="178845" cy="1428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85000"/>
                    <a:lumOff val="1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85000"/>
                  <a:lumOff val="15000"/>
                </a:schemeClr>
              </a:solidFill>
              <a:latin typeface="나눔스퀘어" panose="020B0600000101010101" pitchFamily="50" charset="-127"/>
              <a:ea typeface="나눔스퀘어" panose="020B0600000101010101" pitchFamily="50" charset="-127"/>
            </a:endParaRPr>
          </a:p>
        </p:txBody>
      </p:sp>
      <p:sp>
        <p:nvSpPr>
          <p:cNvPr id="24" name="직사각형 23"/>
          <p:cNvSpPr/>
          <p:nvPr/>
        </p:nvSpPr>
        <p:spPr>
          <a:xfrm>
            <a:off x="351867" y="3120836"/>
            <a:ext cx="178845" cy="142811"/>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85000"/>
                    <a:lumOff val="1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85000"/>
                  <a:lumOff val="15000"/>
                </a:schemeClr>
              </a:solidFill>
              <a:latin typeface="나눔스퀘어" panose="020B0600000101010101" pitchFamily="50" charset="-127"/>
              <a:ea typeface="나눔스퀘어" panose="020B0600000101010101" pitchFamily="50" charset="-127"/>
            </a:endParaRPr>
          </a:p>
        </p:txBody>
      </p:sp>
      <p:sp>
        <p:nvSpPr>
          <p:cNvPr id="25" name="직사각형 24"/>
          <p:cNvSpPr/>
          <p:nvPr/>
        </p:nvSpPr>
        <p:spPr>
          <a:xfrm>
            <a:off x="5498582" y="2858090"/>
            <a:ext cx="162586" cy="14281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ko-KR" altLang="en-US" sz="700" dirty="0" smtClean="0">
                <a:solidFill>
                  <a:schemeClr val="tx1">
                    <a:lumMod val="85000"/>
                    <a:lumOff val="15000"/>
                  </a:schemeClr>
                </a:solidFill>
                <a:latin typeface="나눔스퀘어" panose="020B0600000101010101" pitchFamily="50" charset="-127"/>
                <a:ea typeface="나눔스퀘어" panose="020B0600000101010101" pitchFamily="50" charset="-127"/>
              </a:rPr>
              <a:t>충전</a:t>
            </a:r>
            <a:endParaRPr lang="ko-KR" altLang="en-US" sz="700" dirty="0">
              <a:solidFill>
                <a:schemeClr val="tx1">
                  <a:lumMod val="85000"/>
                  <a:lumOff val="15000"/>
                </a:schemeClr>
              </a:solidFill>
              <a:latin typeface="나눔스퀘어" panose="020B0600000101010101" pitchFamily="50" charset="-127"/>
              <a:ea typeface="나눔스퀘어" panose="020B0600000101010101" pitchFamily="50" charset="-127"/>
            </a:endParaRPr>
          </a:p>
        </p:txBody>
      </p:sp>
    </p:spTree>
    <p:extLst>
      <p:ext uri="{BB962C8B-B14F-4D97-AF65-F5344CB8AC3E}">
        <p14:creationId xmlns:p14="http://schemas.microsoft.com/office/powerpoint/2010/main" val="42613914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프로차트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프로차트</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0" name="Google Shape;193;p5"/>
          <p:cNvSpPr/>
          <p:nvPr/>
        </p:nvSpPr>
        <p:spPr>
          <a:xfrm>
            <a:off x="324804" y="296585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12-1</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2181412973"/>
              </p:ext>
            </p:extLst>
          </p:nvPr>
        </p:nvGraphicFramePr>
        <p:xfrm>
          <a:off x="8688288" y="476673"/>
          <a:ext cx="3384376" cy="249069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차트 드로잉 기능의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툴바가</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77808">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 변경</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시간</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영역</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비교</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지표 기능의 </a:t>
                      </a:r>
                      <a:r>
                        <a:rPr lang="ko-KR" altLang="en-US" sz="800" b="0" u="none" strike="noStrike" cap="none"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툴바가</a:t>
                      </a:r>
                      <a:r>
                        <a:rPr lang="ko-KR" altLang="en-US"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85269746"/>
                  </a:ext>
                </a:extLst>
              </a:tr>
              <a:tr h="142247">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종목명</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 설명</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거래소가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97084425"/>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차트 공유</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캡쳐 기능이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9184617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위젯</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핫리스트</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달력 기능이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08411867"/>
                  </a:ext>
                </a:extLst>
              </a:tr>
              <a:tr h="0">
                <a:tc>
                  <a:txBody>
                    <a:bodyPr/>
                    <a:lstStyle/>
                    <a:p>
                      <a:pPr marL="0" marR="0" lvl="0" indent="0" algn="ctr" rtl="0">
                        <a:spcBef>
                          <a:spcPts val="0"/>
                        </a:spcBef>
                        <a:spcAft>
                          <a:spcPts val="0"/>
                        </a:spcAft>
                        <a:buNone/>
                      </a:pPr>
                      <a:r>
                        <a:rPr 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종목의 차트가 나타난다</a:t>
                      </a:r>
                      <a:r>
                        <a:rPr lang="en-US" altLang="ko-KR" sz="800" b="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b="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922980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grpSp>
        <p:nvGrpSpPr>
          <p:cNvPr id="8" name="그룹 7"/>
          <p:cNvGrpSpPr/>
          <p:nvPr/>
        </p:nvGrpSpPr>
        <p:grpSpPr>
          <a:xfrm>
            <a:off x="839416" y="1484784"/>
            <a:ext cx="6978042" cy="4133857"/>
            <a:chOff x="342094" y="1297973"/>
            <a:chExt cx="7839788" cy="4644363"/>
          </a:xfrm>
        </p:grpSpPr>
        <p:pic>
          <p:nvPicPr>
            <p:cNvPr id="7" name="그림 6"/>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342094" y="1297973"/>
              <a:ext cx="7839788" cy="4644363"/>
            </a:xfrm>
            <a:prstGeom prst="rect">
              <a:avLst/>
            </a:prstGeom>
          </p:spPr>
        </p:pic>
        <p:sp>
          <p:nvSpPr>
            <p:cNvPr id="9" name="Google Shape;191;p5"/>
            <p:cNvSpPr/>
            <p:nvPr/>
          </p:nvSpPr>
          <p:spPr>
            <a:xfrm>
              <a:off x="360761" y="1340768"/>
              <a:ext cx="288032" cy="345638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191;p5"/>
            <p:cNvSpPr/>
            <p:nvPr/>
          </p:nvSpPr>
          <p:spPr>
            <a:xfrm>
              <a:off x="778946" y="1340768"/>
              <a:ext cx="4258142"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191;p5"/>
            <p:cNvSpPr/>
            <p:nvPr/>
          </p:nvSpPr>
          <p:spPr>
            <a:xfrm>
              <a:off x="7872359" y="1340768"/>
              <a:ext cx="290473" cy="11521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191;p5"/>
            <p:cNvSpPr/>
            <p:nvPr/>
          </p:nvSpPr>
          <p:spPr>
            <a:xfrm>
              <a:off x="7195170" y="1340768"/>
              <a:ext cx="585734"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191;p5"/>
            <p:cNvSpPr/>
            <p:nvPr/>
          </p:nvSpPr>
          <p:spPr>
            <a:xfrm>
              <a:off x="782441" y="1628800"/>
              <a:ext cx="2001191" cy="21602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191;p5"/>
            <p:cNvSpPr/>
            <p:nvPr/>
          </p:nvSpPr>
          <p:spPr>
            <a:xfrm>
              <a:off x="778946" y="1872382"/>
              <a:ext cx="7001958" cy="40699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grpSp>
      <p:sp>
        <p:nvSpPr>
          <p:cNvPr id="21" name="Google Shape;193;p5"/>
          <p:cNvSpPr/>
          <p:nvPr/>
        </p:nvSpPr>
        <p:spPr>
          <a:xfrm>
            <a:off x="5087017" y="152465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193;p5"/>
          <p:cNvSpPr/>
          <p:nvPr/>
        </p:nvSpPr>
        <p:spPr>
          <a:xfrm>
            <a:off x="3077369" y="1784759"/>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193;p5"/>
          <p:cNvSpPr/>
          <p:nvPr/>
        </p:nvSpPr>
        <p:spPr>
          <a:xfrm>
            <a:off x="4102268" y="3456536"/>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193;p5"/>
          <p:cNvSpPr/>
          <p:nvPr/>
        </p:nvSpPr>
        <p:spPr>
          <a:xfrm>
            <a:off x="6446216" y="1522875"/>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193;p5"/>
          <p:cNvSpPr/>
          <p:nvPr/>
        </p:nvSpPr>
        <p:spPr>
          <a:xfrm>
            <a:off x="7849388" y="1940368"/>
            <a:ext cx="44982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83610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cstate="print">
            <a:extLst>
              <a:ext uri="{28A0092B-C50C-407E-A947-70E740481C1C}">
                <a14:useLocalDpi xmlns:a14="http://schemas.microsoft.com/office/drawing/2010/main" val="0"/>
              </a:ext>
            </a:extLst>
          </a:blip>
          <a:srcRect l="10776" t="8161" r="12966" b="8574"/>
          <a:stretch/>
        </p:blipFill>
        <p:spPr>
          <a:xfrm>
            <a:off x="839416" y="764704"/>
            <a:ext cx="6840761" cy="5502350"/>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목록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5" name="Google Shape;262;p14"/>
          <p:cNvSpPr/>
          <p:nvPr/>
        </p:nvSpPr>
        <p:spPr>
          <a:xfrm>
            <a:off x="2235405" y="2123331"/>
            <a:ext cx="936103" cy="20955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264;p14"/>
          <p:cNvSpPr/>
          <p:nvPr/>
        </p:nvSpPr>
        <p:spPr>
          <a:xfrm>
            <a:off x="3241040" y="5276427"/>
            <a:ext cx="2206887" cy="449209"/>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68;p14"/>
          <p:cNvSpPr/>
          <p:nvPr/>
        </p:nvSpPr>
        <p:spPr>
          <a:xfrm>
            <a:off x="5519936" y="5405781"/>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271;p14"/>
          <p:cNvSpPr/>
          <p:nvPr/>
        </p:nvSpPr>
        <p:spPr>
          <a:xfrm>
            <a:off x="3287688" y="2132856"/>
            <a:ext cx="603900" cy="19050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TextBox 26">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13-1</a:t>
            </a:r>
            <a:endParaRPr lang="ko-KR" altLang="en-US" sz="1050" dirty="0">
              <a:latin typeface="나눔스퀘어 Bold" panose="020B0600000101010101" pitchFamily="50" charset="-127"/>
              <a:ea typeface="나눔스퀘어 Bold" panose="020B0600000101010101" pitchFamily="50" charset="-127"/>
            </a:endParaRPr>
          </a:p>
        </p:txBody>
      </p:sp>
      <p:sp>
        <p:nvSpPr>
          <p:cNvPr id="28" name="직사각형 27"/>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9" name="직선 연결선 28"/>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0" name="표 29">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429970772"/>
              </p:ext>
            </p:extLst>
          </p:nvPr>
        </p:nvGraphicFramePr>
        <p:xfrm>
          <a:off x="8688288" y="476673"/>
          <a:ext cx="3384376" cy="158931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13-2</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baseline="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페이지의 </a:t>
                      </a:r>
                      <a:r>
                        <a:rPr lang="ko-KR" altLang="en-US" sz="800" baseline="0" dirty="0" err="1" smtClean="0">
                          <a:solidFill>
                            <a:srgbClr val="222A35"/>
                          </a:solidFill>
                          <a:latin typeface="나눔스퀘어" panose="020B0600000101010101" pitchFamily="50" charset="-127"/>
                          <a:ea typeface="나눔스퀘어" panose="020B0600000101010101" pitchFamily="50" charset="-127"/>
                          <a:cs typeface="Arial"/>
                          <a:sym typeface="Arial"/>
                        </a:rPr>
                        <a:t>글목록이</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나타난다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Tree>
    <p:extLst>
      <p:ext uri="{BB962C8B-B14F-4D97-AF65-F5344CB8AC3E}">
        <p14:creationId xmlns:p14="http://schemas.microsoft.com/office/powerpoint/2010/main" val="1284157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14189" t="6951" r="5235" b="1700"/>
          <a:stretch/>
        </p:blipFill>
        <p:spPr>
          <a:xfrm>
            <a:off x="1939780" y="383755"/>
            <a:ext cx="5342255" cy="645522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a:t>
            </a:r>
            <a:r>
              <a:rPr lang="ko-KR" altLang="en-US" sz="1050" dirty="0" err="1" smtClean="0">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상세페이지 </a:t>
            </a:r>
            <a:r>
              <a:rPr lang="en-US" altLang="ko-KR" sz="1050" dirty="0" smtClean="0">
                <a:solidFill>
                  <a:schemeClr val="tx1"/>
                </a:solidFill>
                <a:latin typeface="나눔스퀘어 Bold" panose="020B0600000101010101" pitchFamily="50" charset="-127"/>
                <a:ea typeface="나눔스퀘어 Bold" panose="020B0600000101010101" pitchFamily="50" charset="-127"/>
              </a:rPr>
              <a:t>-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41" name="TextBox 4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13-2</a:t>
            </a:r>
            <a:endParaRPr lang="ko-KR" altLang="en-US" sz="1050" dirty="0">
              <a:latin typeface="나눔스퀘어 Bold" panose="020B0600000101010101" pitchFamily="50" charset="-127"/>
              <a:ea typeface="나눔스퀘어 Bold" panose="020B0600000101010101" pitchFamily="50" charset="-127"/>
            </a:endParaRPr>
          </a:p>
        </p:txBody>
      </p:sp>
      <p:sp>
        <p:nvSpPr>
          <p:cNvPr id="42" name="직사각형 4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43" name="직선 연결선 4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44" name="표 4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137158271"/>
              </p:ext>
            </p:extLst>
          </p:nvPr>
        </p:nvGraphicFramePr>
        <p:xfrm>
          <a:off x="8688288" y="476673"/>
          <a:ext cx="3384376" cy="509029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406">
                <a:tc>
                  <a:txBody>
                    <a:bodyPr/>
                    <a:lstStyle/>
                    <a:p>
                      <a:pPr marL="0" marR="0" lvl="0" indent="0" algn="ctr" rtl="0">
                        <a:spcBef>
                          <a:spcPts val="0"/>
                        </a:spcBef>
                        <a:spcAft>
                          <a:spcPts val="0"/>
                        </a:spcAft>
                        <a:buNone/>
                      </a:pP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비</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추천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06586162"/>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840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조회</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수</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나타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800" b="0" i="0" u="none" strike="noStrike" kern="1200" cap="none" spc="0" normalizeH="0" baseline="0" noProof="0" dirty="0" smtClean="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rPr>
                        <a:t>NO-01</a:t>
                      </a:r>
                      <a:endParaRPr kumimoji="0" lang="en-US" altLang="ko-KR" sz="800" b="0" i="0" u="none" strike="noStrike" kern="1200" cap="none" spc="0" normalizeH="0" baseline="0" noProof="0" dirty="0">
                        <a:ln>
                          <a:noFill/>
                        </a:ln>
                        <a:solidFill>
                          <a:srgbClr val="222A35"/>
                        </a:solidFill>
                        <a:effectLst/>
                        <a:uLnTx/>
                        <a:uFillTx/>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내용이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파일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첨부파일을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다운로드한다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LK-01,</a:t>
                      </a:r>
                      <a:endPar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endParaRPr>
                    </a:p>
                    <a:p>
                      <a:pPr marL="0" marR="0" lvl="0" indent="0" algn="ctr" rtl="0">
                        <a:spcBef>
                          <a:spcPts val="0"/>
                        </a:spcBef>
                        <a:spcAft>
                          <a:spcPts val="0"/>
                        </a:spcAft>
                        <a:buNone/>
                      </a:pPr>
                      <a:r>
                        <a:rPr 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LK-02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02635724"/>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08</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다시</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한 번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비추천이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취소된다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LK-03,</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LK-04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04352566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09</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13-6</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으</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02647223"/>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Clr>
                          <a:schemeClr val="dk1"/>
                        </a:buClr>
                        <a:buSzPts val="1100"/>
                        <a:buFont typeface="Malgun Gothic"/>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삭제한다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749255583"/>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마우스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커서를</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올리면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우측에</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메뉴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버튼이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979586014"/>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altLang="ko-KR"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8-5</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가</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나타난</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다.</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RP-06</a:t>
                      </a: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482452"/>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클릭하면 댓글을 삭제한다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RE-03</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68429329"/>
                  </a:ext>
                </a:extLst>
              </a:tr>
              <a:tr h="167645">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14</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작성하는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71301121"/>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15</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댓글을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RE-02</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7337422"/>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16</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로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8612557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9" name="Google Shape;287;p15"/>
          <p:cNvSpPr/>
          <p:nvPr/>
        </p:nvSpPr>
        <p:spPr>
          <a:xfrm>
            <a:off x="4376275" y="1319567"/>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288;p15"/>
          <p:cNvSpPr/>
          <p:nvPr/>
        </p:nvSpPr>
        <p:spPr>
          <a:xfrm>
            <a:off x="5995949" y="5599216"/>
            <a:ext cx="412044" cy="32377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290;p15"/>
          <p:cNvSpPr/>
          <p:nvPr/>
        </p:nvSpPr>
        <p:spPr>
          <a:xfrm>
            <a:off x="6267755" y="4437849"/>
            <a:ext cx="176058" cy="17657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291;p15"/>
          <p:cNvSpPr/>
          <p:nvPr/>
        </p:nvSpPr>
        <p:spPr>
          <a:xfrm>
            <a:off x="4823169"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292;p15"/>
          <p:cNvSpPr/>
          <p:nvPr/>
        </p:nvSpPr>
        <p:spPr>
          <a:xfrm>
            <a:off x="3706588" y="3516406"/>
            <a:ext cx="618254" cy="3891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293;p15"/>
          <p:cNvSpPr/>
          <p:nvPr/>
        </p:nvSpPr>
        <p:spPr>
          <a:xfrm>
            <a:off x="2217130" y="5460058"/>
            <a:ext cx="3726580" cy="60791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294;p15"/>
          <p:cNvSpPr/>
          <p:nvPr/>
        </p:nvSpPr>
        <p:spPr>
          <a:xfrm>
            <a:off x="7235267" y="453830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295;p15"/>
          <p:cNvSpPr/>
          <p:nvPr/>
        </p:nvSpPr>
        <p:spPr>
          <a:xfrm>
            <a:off x="6460232" y="5659991"/>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Google Shape;296;p15"/>
          <p:cNvSpPr/>
          <p:nvPr/>
        </p:nvSpPr>
        <p:spPr>
          <a:xfrm>
            <a:off x="5151051" y="360987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08</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9" name="Google Shape;297;p15"/>
          <p:cNvSpPr/>
          <p:nvPr/>
        </p:nvSpPr>
        <p:spPr>
          <a:xfrm>
            <a:off x="2850505" y="2686223"/>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298;p15"/>
          <p:cNvSpPr/>
          <p:nvPr/>
        </p:nvSpPr>
        <p:spPr>
          <a:xfrm>
            <a:off x="4019124" y="6347420"/>
            <a:ext cx="860662" cy="27076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1" name="Google Shape;299;p15"/>
          <p:cNvSpPr/>
          <p:nvPr/>
        </p:nvSpPr>
        <p:spPr>
          <a:xfrm>
            <a:off x="3759888" y="5199287"/>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04;p15"/>
          <p:cNvSpPr/>
          <p:nvPr/>
        </p:nvSpPr>
        <p:spPr>
          <a:xfrm>
            <a:off x="2083024" y="2670525"/>
            <a:ext cx="641064"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06;p15"/>
          <p:cNvSpPr/>
          <p:nvPr/>
        </p:nvSpPr>
        <p:spPr>
          <a:xfrm>
            <a:off x="2957960" y="3609878"/>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07;p15"/>
          <p:cNvSpPr/>
          <p:nvPr/>
        </p:nvSpPr>
        <p:spPr>
          <a:xfrm>
            <a:off x="6618725" y="4537192"/>
            <a:ext cx="504055" cy="1914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310;p15"/>
          <p:cNvSpPr/>
          <p:nvPr/>
        </p:nvSpPr>
        <p:spPr>
          <a:xfrm>
            <a:off x="5837800" y="4444671"/>
            <a:ext cx="337251" cy="154454"/>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12;p15"/>
          <p:cNvSpPr/>
          <p:nvPr/>
        </p:nvSpPr>
        <p:spPr>
          <a:xfrm>
            <a:off x="4922819" y="6376067"/>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13;p15"/>
          <p:cNvSpPr/>
          <p:nvPr/>
        </p:nvSpPr>
        <p:spPr>
          <a:xfrm>
            <a:off x="5769907" y="4047344"/>
            <a:ext cx="263687"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14;p15"/>
          <p:cNvSpPr/>
          <p:nvPr/>
        </p:nvSpPr>
        <p:spPr>
          <a:xfrm>
            <a:off x="6135529" y="4047344"/>
            <a:ext cx="263687" cy="2022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9" name="Google Shape;317;p15"/>
          <p:cNvSpPr/>
          <p:nvPr/>
        </p:nvSpPr>
        <p:spPr>
          <a:xfrm>
            <a:off x="5345173" y="4041843"/>
            <a:ext cx="33725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09</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318;p15"/>
          <p:cNvSpPr/>
          <p:nvPr/>
        </p:nvSpPr>
        <p:spPr>
          <a:xfrm>
            <a:off x="6479571" y="4047344"/>
            <a:ext cx="33725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10</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5" name="Google Shape;305;p15"/>
          <p:cNvSpPr/>
          <p:nvPr/>
        </p:nvSpPr>
        <p:spPr>
          <a:xfrm>
            <a:off x="2097460" y="1803431"/>
            <a:ext cx="4190467" cy="84439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6" name="Google Shape;296;p15"/>
          <p:cNvSpPr/>
          <p:nvPr/>
        </p:nvSpPr>
        <p:spPr>
          <a:xfrm>
            <a:off x="6407993" y="2124516"/>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3" name="Google Shape;292;p15"/>
          <p:cNvSpPr/>
          <p:nvPr/>
        </p:nvSpPr>
        <p:spPr>
          <a:xfrm>
            <a:off x="4409993" y="3516406"/>
            <a:ext cx="618254" cy="3891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4" name="Google Shape;291;p15"/>
          <p:cNvSpPr/>
          <p:nvPr/>
        </p:nvSpPr>
        <p:spPr>
          <a:xfrm>
            <a:off x="5662317"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5" name="Google Shape;291;p15"/>
          <p:cNvSpPr/>
          <p:nvPr/>
        </p:nvSpPr>
        <p:spPr>
          <a:xfrm>
            <a:off x="6087209"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8" name="Google Shape;291;p15"/>
          <p:cNvSpPr/>
          <p:nvPr/>
        </p:nvSpPr>
        <p:spPr>
          <a:xfrm>
            <a:off x="5243351" y="1312284"/>
            <a:ext cx="350968" cy="2224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59" name="Google Shape;287;p15"/>
          <p:cNvSpPr/>
          <p:nvPr/>
        </p:nvSpPr>
        <p:spPr>
          <a:xfrm>
            <a:off x="6542666" y="1319567"/>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0" name="Google Shape;287;p15"/>
          <p:cNvSpPr/>
          <p:nvPr/>
        </p:nvSpPr>
        <p:spPr>
          <a:xfrm>
            <a:off x="5247444" y="1030045"/>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1" name="Google Shape;287;p15"/>
          <p:cNvSpPr/>
          <p:nvPr/>
        </p:nvSpPr>
        <p:spPr>
          <a:xfrm>
            <a:off x="5666410" y="1030045"/>
            <a:ext cx="342781"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2" name="Google Shape;307;p15"/>
          <p:cNvSpPr/>
          <p:nvPr/>
        </p:nvSpPr>
        <p:spPr>
          <a:xfrm>
            <a:off x="6618725" y="4783185"/>
            <a:ext cx="504055" cy="19142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63" name="Google Shape;294;p15"/>
          <p:cNvSpPr/>
          <p:nvPr/>
        </p:nvSpPr>
        <p:spPr>
          <a:xfrm>
            <a:off x="7235267" y="4783185"/>
            <a:ext cx="641064" cy="202223"/>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13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362205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2" cstate="print">
            <a:extLst>
              <a:ext uri="{28A0092B-C50C-407E-A947-70E740481C1C}">
                <a14:useLocalDpi xmlns:a14="http://schemas.microsoft.com/office/drawing/2010/main" val="0"/>
              </a:ext>
            </a:extLst>
          </a:blip>
          <a:srcRect l="14188" t="6951" r="13069" b="1700"/>
          <a:stretch/>
        </p:blipFill>
        <p:spPr>
          <a:xfrm>
            <a:off x="1948626" y="404664"/>
            <a:ext cx="4795446" cy="6418521"/>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 </a:t>
            </a:r>
            <a:r>
              <a:rPr lang="ko-KR" altLang="en-US" sz="1050" dirty="0" err="1">
                <a:solidFill>
                  <a:schemeClr val="tx1"/>
                </a:solidFill>
                <a:latin typeface="나눔스퀘어 Bold" panose="020B0600000101010101" pitchFamily="50" charset="-127"/>
                <a:ea typeface="나눔스퀘어 Bold" panose="020B0600000101010101" pitchFamily="50" charset="-127"/>
              </a:rPr>
              <a:t>게시글</a:t>
            </a:r>
            <a:r>
              <a:rPr lang="ko-KR" altLang="en-US" sz="1050" dirty="0">
                <a:solidFill>
                  <a:schemeClr val="tx1"/>
                </a:solidFill>
                <a:latin typeface="나눔스퀘어 Bold" panose="020B0600000101010101" pitchFamily="50" charset="-127"/>
                <a:ea typeface="나눔스퀘어 Bold" panose="020B0600000101010101" pitchFamily="50" charset="-127"/>
              </a:rPr>
              <a:t> 상세페이지 </a:t>
            </a:r>
            <a:r>
              <a:rPr lang="en-US" altLang="ko-KR" sz="1050" dirty="0">
                <a:solidFill>
                  <a:schemeClr val="tx1"/>
                </a:solidFill>
                <a:latin typeface="나눔스퀘어 Bold" panose="020B0600000101010101" pitchFamily="50" charset="-127"/>
                <a:ea typeface="나눔스퀘어 Bold" panose="020B0600000101010101" pitchFamily="50" charset="-127"/>
              </a:rPr>
              <a:t>- </a:t>
            </a:r>
            <a:r>
              <a:rPr lang="ko-KR" altLang="en-US" sz="1050" dirty="0">
                <a:solidFill>
                  <a:schemeClr val="tx1"/>
                </a:solidFill>
                <a:latin typeface="나눔스퀘어 Bold" panose="020B0600000101010101" pitchFamily="50" charset="-127"/>
                <a:ea typeface="나눔스퀘어 Bold" panose="020B0600000101010101" pitchFamily="50" charset="-127"/>
              </a:rPr>
              <a:t>회원</a:t>
            </a: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9" name="Google Shape;328;gde6526d991_0_4"/>
          <p:cNvSpPr/>
          <p:nvPr/>
        </p:nvSpPr>
        <p:spPr>
          <a:xfrm>
            <a:off x="2096901" y="5301208"/>
            <a:ext cx="4431147" cy="115212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0" name="Google Shape;329;gde6526d991_0_4"/>
          <p:cNvSpPr/>
          <p:nvPr/>
        </p:nvSpPr>
        <p:spPr>
          <a:xfrm>
            <a:off x="6606108" y="5776941"/>
            <a:ext cx="636114" cy="20066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TextBox 10">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13-3</a:t>
            </a:r>
            <a:endParaRPr lang="ko-KR" altLang="en-US" sz="1050" dirty="0">
              <a:latin typeface="나눔스퀘어 Bold" panose="020B0600000101010101" pitchFamily="50" charset="-127"/>
              <a:ea typeface="나눔스퀘어 Bold" panose="020B0600000101010101" pitchFamily="50" charset="-127"/>
            </a:endParaRPr>
          </a:p>
        </p:txBody>
      </p:sp>
      <p:sp>
        <p:nvSpPr>
          <p:cNvPr id="12" name="직사각형 11"/>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3" name="직선 연결선 12"/>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4" name="표 13">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021137013"/>
              </p:ext>
            </p:extLst>
          </p:nvPr>
        </p:nvGraphicFramePr>
        <p:xfrm>
          <a:off x="8688288" y="476673"/>
          <a:ext cx="3384376" cy="130192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로그인</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하지 않으면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나타나는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문구이다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7" name="직사각형 6"/>
          <p:cNvSpPr/>
          <p:nvPr/>
        </p:nvSpPr>
        <p:spPr>
          <a:xfrm>
            <a:off x="5735960" y="4005064"/>
            <a:ext cx="648072"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FFFFF"/>
              </a:solidFill>
            </a:endParaRPr>
          </a:p>
        </p:txBody>
      </p:sp>
    </p:spTree>
    <p:extLst>
      <p:ext uri="{BB962C8B-B14F-4D97-AF65-F5344CB8AC3E}">
        <p14:creationId xmlns:p14="http://schemas.microsoft.com/office/powerpoint/2010/main" val="10219324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b="1807"/>
          <a:stretch/>
        </p:blipFill>
        <p:spPr>
          <a:xfrm>
            <a:off x="779849" y="404664"/>
            <a:ext cx="6693175" cy="6336704"/>
          </a:xfrm>
          <a:prstGeom prst="rect">
            <a:avLst/>
          </a:prstGeom>
        </p:spPr>
      </p:pic>
      <p:pic>
        <p:nvPicPr>
          <p:cNvPr id="3" name="그림 2"/>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713472" y="1042858"/>
            <a:ext cx="2798352" cy="221013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 상단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11" name="Google Shape;97;p13"/>
          <p:cNvSpPr/>
          <p:nvPr/>
        </p:nvSpPr>
        <p:spPr>
          <a:xfrm>
            <a:off x="1594820" y="759133"/>
            <a:ext cx="2956519" cy="2741875"/>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2" name="Google Shape;98;p13"/>
          <p:cNvSpPr/>
          <p:nvPr/>
        </p:nvSpPr>
        <p:spPr>
          <a:xfrm>
            <a:off x="4574253" y="759476"/>
            <a:ext cx="2025803" cy="274153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5" name="Google Shape;101;p13"/>
          <p:cNvSpPr/>
          <p:nvPr/>
        </p:nvSpPr>
        <p:spPr>
          <a:xfrm>
            <a:off x="1713473" y="4193780"/>
            <a:ext cx="2366303" cy="22595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16" name="Google Shape;102;p13"/>
          <p:cNvSpPr/>
          <p:nvPr/>
        </p:nvSpPr>
        <p:spPr>
          <a:xfrm>
            <a:off x="670870" y="1914686"/>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02</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TextBox 19">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1-3</a:t>
            </a:r>
            <a:endParaRPr lang="ko-KR" altLang="en-US" sz="1050" dirty="0">
              <a:latin typeface="나눔스퀘어 Bold" panose="020B0600000101010101" pitchFamily="50" charset="-127"/>
              <a:ea typeface="나눔스퀘어 Bold" panose="020B0600000101010101" pitchFamily="50" charset="-127"/>
            </a:endParaRPr>
          </a:p>
        </p:txBody>
      </p:sp>
      <p:sp>
        <p:nvSpPr>
          <p:cNvPr id="21" name="직사각형 20"/>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2" name="직선 연결선 2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Google Shape;98;p13">
            <a:extLst>
              <a:ext uri="{FF2B5EF4-FFF2-40B4-BE49-F238E27FC236}">
                <a16:creationId xmlns:a16="http://schemas.microsoft.com/office/drawing/2014/main" id="{5005104D-D366-4007-BF77-CF5CCB8B13A2}"/>
              </a:ext>
            </a:extLst>
          </p:cNvPr>
          <p:cNvSpPr/>
          <p:nvPr/>
        </p:nvSpPr>
        <p:spPr>
          <a:xfrm flipH="1">
            <a:off x="1594819" y="3530300"/>
            <a:ext cx="5005236" cy="15033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0" name="Google Shape;99;p13">
            <a:extLst>
              <a:ext uri="{FF2B5EF4-FFF2-40B4-BE49-F238E27FC236}">
                <a16:creationId xmlns:a16="http://schemas.microsoft.com/office/drawing/2014/main" id="{81F9009D-2C2E-4F46-A7F3-4049255A1E67}"/>
              </a:ext>
            </a:extLst>
          </p:cNvPr>
          <p:cNvSpPr/>
          <p:nvPr/>
        </p:nvSpPr>
        <p:spPr>
          <a:xfrm flipV="1">
            <a:off x="2171198" y="2955881"/>
            <a:ext cx="1993590" cy="239912"/>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graphicFrame>
        <p:nvGraphicFramePr>
          <p:cNvPr id="31" name="표 30">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3260292679"/>
              </p:ext>
            </p:extLst>
          </p:nvPr>
        </p:nvGraphicFramePr>
        <p:xfrm>
          <a:off x="8688288" y="476673"/>
          <a:ext cx="3384376" cy="2847138"/>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뉴스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주요뉴스</a:t>
                      </a:r>
                      <a:r>
                        <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가 나타난다</a:t>
                      </a:r>
                      <a:r>
                        <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NS-01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7216">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72133637"/>
                  </a:ext>
                </a:extLst>
              </a:tr>
              <a:tr h="237216">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차트의 행에서 날짜가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18152564"/>
                  </a:ext>
                </a:extLst>
              </a:tr>
              <a:tr h="237216">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실시간 모든 코인이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5803270"/>
                  </a:ext>
                </a:extLst>
              </a:tr>
              <a:tr h="237216">
                <a:tc>
                  <a:txBody>
                    <a:bodyPr/>
                    <a:lstStyle/>
                    <a:p>
                      <a:pPr marL="0" marR="0" lvl="0" indent="0" algn="ctr" rtl="0">
                        <a:lnSpc>
                          <a:spcPct val="100000"/>
                        </a:lnSpc>
                        <a:spcBef>
                          <a:spcPts val="0"/>
                        </a:spcBef>
                        <a:spcAft>
                          <a:spcPts val="0"/>
                        </a:spcAft>
                        <a:buNone/>
                      </a:pPr>
                      <a:r>
                        <a:rPr lang="en-US" sz="800" u="none" strike="noStrike" cap="none">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5-1</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62342219"/>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유명한 코인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10</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개의 등락률 평균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968128702"/>
                  </a:ext>
                </a:extLst>
              </a:tr>
              <a:tr h="237216">
                <a:tc>
                  <a:txBody>
                    <a:bodyPr/>
                    <a:lstStyle/>
                    <a:p>
                      <a:pPr marL="0" marR="0" lvl="0" indent="0" algn="ctr" rtl="0">
                        <a:lnSpc>
                          <a:spcPct val="100000"/>
                        </a:lnSpc>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나머지 코인들의 등락률 평균 차트가 나타난다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7831977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2" name="Google Shape;102;p13"/>
          <p:cNvSpPr/>
          <p:nvPr/>
        </p:nvSpPr>
        <p:spPr>
          <a:xfrm>
            <a:off x="6673097" y="3510216"/>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05</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3" name="Google Shape;102;p13"/>
          <p:cNvSpPr/>
          <p:nvPr/>
        </p:nvSpPr>
        <p:spPr>
          <a:xfrm>
            <a:off x="6645628" y="522830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07</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6" name="Google Shape;102;p13"/>
          <p:cNvSpPr/>
          <p:nvPr/>
        </p:nvSpPr>
        <p:spPr>
          <a:xfrm>
            <a:off x="6673098" y="191843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04</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37" name="Google Shape;102;p13"/>
          <p:cNvSpPr/>
          <p:nvPr/>
        </p:nvSpPr>
        <p:spPr>
          <a:xfrm>
            <a:off x="1457471" y="3005294"/>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03</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6" name="Google Shape;98;p13">
            <a:extLst>
              <a:ext uri="{FF2B5EF4-FFF2-40B4-BE49-F238E27FC236}">
                <a16:creationId xmlns:a16="http://schemas.microsoft.com/office/drawing/2014/main" id="{5005104D-D366-4007-BF77-CF5CCB8B13A2}"/>
              </a:ext>
            </a:extLst>
          </p:cNvPr>
          <p:cNvSpPr/>
          <p:nvPr/>
        </p:nvSpPr>
        <p:spPr>
          <a:xfrm flipH="1">
            <a:off x="1594819" y="513181"/>
            <a:ext cx="5005236" cy="150333"/>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7" name="Google Shape;102;p13"/>
          <p:cNvSpPr/>
          <p:nvPr/>
        </p:nvSpPr>
        <p:spPr>
          <a:xfrm>
            <a:off x="6673097" y="493097"/>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8" name="Google Shape;101;p13"/>
          <p:cNvSpPr/>
          <p:nvPr/>
        </p:nvSpPr>
        <p:spPr>
          <a:xfrm>
            <a:off x="4279325" y="4193780"/>
            <a:ext cx="2248723" cy="2259556"/>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9" name="Google Shape;102;p13"/>
          <p:cNvSpPr/>
          <p:nvPr/>
        </p:nvSpPr>
        <p:spPr>
          <a:xfrm>
            <a:off x="927757" y="5228308"/>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06</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38214723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4973" b="2628"/>
          <a:stretch/>
        </p:blipFill>
        <p:spPr>
          <a:xfrm>
            <a:off x="1719239" y="384539"/>
            <a:ext cx="4952825" cy="6460277"/>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댓글 신고</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공지사항</a:t>
            </a:r>
          </a:p>
        </p:txBody>
      </p:sp>
      <p:sp>
        <p:nvSpPr>
          <p:cNvPr id="15" name="TextBox 14">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13-4</a:t>
            </a:r>
            <a:endParaRPr lang="ko-KR" altLang="en-US" sz="1050" dirty="0">
              <a:latin typeface="나눔스퀘어 Bold" panose="020B0600000101010101" pitchFamily="50" charset="-127"/>
              <a:ea typeface="나눔스퀘어 Bold" panose="020B0600000101010101" pitchFamily="50" charset="-127"/>
            </a:endParaRPr>
          </a:p>
        </p:txBody>
      </p:sp>
      <p:sp>
        <p:nvSpPr>
          <p:cNvPr id="16" name="직사각형 15"/>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17" name="직선 연결선 16"/>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8" name="표 17">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088207884"/>
              </p:ext>
            </p:extLst>
          </p:nvPr>
        </p:nvGraphicFramePr>
        <p:xfrm>
          <a:off x="8688288" y="476673"/>
          <a:ext cx="3384376" cy="1828806"/>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선택</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한다</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87391">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신고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후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팝업창이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닫힌다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RP-06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1" name="Google Shape;354;p17"/>
          <p:cNvSpPr/>
          <p:nvPr/>
        </p:nvSpPr>
        <p:spPr>
          <a:xfrm>
            <a:off x="4988729" y="350100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Google Shape;355;p17"/>
          <p:cNvSpPr/>
          <p:nvPr/>
        </p:nvSpPr>
        <p:spPr>
          <a:xfrm>
            <a:off x="3313177" y="2996951"/>
            <a:ext cx="1582689" cy="129614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3" name="Google Shape;358;p17"/>
          <p:cNvSpPr/>
          <p:nvPr/>
        </p:nvSpPr>
        <p:spPr>
          <a:xfrm>
            <a:off x="4737864" y="4425275"/>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4" name="Google Shape;358;p17"/>
          <p:cNvSpPr/>
          <p:nvPr/>
        </p:nvSpPr>
        <p:spPr>
          <a:xfrm>
            <a:off x="4444949" y="4425275"/>
            <a:ext cx="224786" cy="17755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5" name="Google Shape;354;p17"/>
          <p:cNvSpPr/>
          <p:nvPr/>
        </p:nvSpPr>
        <p:spPr>
          <a:xfrm>
            <a:off x="3639957" y="4406632"/>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54;p17"/>
          <p:cNvSpPr/>
          <p:nvPr/>
        </p:nvSpPr>
        <p:spPr>
          <a:xfrm>
            <a:off x="5087888" y="4406632"/>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19934451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rotWithShape="1">
          <a:blip r:embed="rId2" cstate="print">
            <a:extLst>
              <a:ext uri="{28A0092B-C50C-407E-A947-70E740481C1C}">
                <a14:useLocalDpi xmlns:a14="http://schemas.microsoft.com/office/drawing/2010/main" val="0"/>
              </a:ext>
            </a:extLst>
          </a:blip>
          <a:srcRect t="3751" r="1890" b="3849"/>
          <a:stretch/>
        </p:blipFill>
        <p:spPr>
          <a:xfrm>
            <a:off x="702947" y="476672"/>
            <a:ext cx="7475984" cy="6336704"/>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등록</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Google Shape;371;p18"/>
          <p:cNvSpPr/>
          <p:nvPr/>
        </p:nvSpPr>
        <p:spPr>
          <a:xfrm>
            <a:off x="1308400" y="1544635"/>
            <a:ext cx="6420923" cy="29238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43465" y="6087880"/>
            <a:ext cx="905627"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712138" y="6256298"/>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364265" y="6424390"/>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96876" y="6424390"/>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13-5</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115579757"/>
              </p:ext>
            </p:extLst>
          </p:nvPr>
        </p:nvGraphicFramePr>
        <p:xfrm>
          <a:off x="8688288" y="476673"/>
          <a:ext cx="3384376" cy="266196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제목을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씨</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등을 변경하거나 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WYSIWIG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에디터이다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22455" y="2108815"/>
            <a:ext cx="6406868" cy="389277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590020" y="624861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89864" y="127891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71;p18"/>
          <p:cNvSpPr/>
          <p:nvPr/>
        </p:nvSpPr>
        <p:spPr>
          <a:xfrm>
            <a:off x="1308400" y="1857527"/>
            <a:ext cx="6420923" cy="2185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373;p18"/>
          <p:cNvSpPr/>
          <p:nvPr/>
        </p:nvSpPr>
        <p:spPr>
          <a:xfrm>
            <a:off x="2326283" y="6087880"/>
            <a:ext cx="506498"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354;p17"/>
          <p:cNvSpPr/>
          <p:nvPr/>
        </p:nvSpPr>
        <p:spPr>
          <a:xfrm>
            <a:off x="518261" y="186124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8553004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4451" r="-70" b="4200"/>
          <a:stretch/>
        </p:blipFill>
        <p:spPr>
          <a:xfrm>
            <a:off x="695400" y="522392"/>
            <a:ext cx="7625301" cy="6264696"/>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 수정</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공지사항</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11" name="Google Shape;371;p18"/>
          <p:cNvSpPr/>
          <p:nvPr/>
        </p:nvSpPr>
        <p:spPr>
          <a:xfrm>
            <a:off x="1308400" y="1544635"/>
            <a:ext cx="6420923" cy="292387"/>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373;p18"/>
          <p:cNvSpPr/>
          <p:nvPr/>
        </p:nvSpPr>
        <p:spPr>
          <a:xfrm>
            <a:off x="1343465" y="6087880"/>
            <a:ext cx="905627"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6" name="Google Shape;376;p18"/>
          <p:cNvSpPr/>
          <p:nvPr/>
        </p:nvSpPr>
        <p:spPr>
          <a:xfrm>
            <a:off x="6712138" y="6256298"/>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7" name="Google Shape;377;p18"/>
          <p:cNvSpPr/>
          <p:nvPr/>
        </p:nvSpPr>
        <p:spPr>
          <a:xfrm>
            <a:off x="2364265" y="6424390"/>
            <a:ext cx="428965"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0" name="Google Shape;380;p18"/>
          <p:cNvSpPr/>
          <p:nvPr/>
        </p:nvSpPr>
        <p:spPr>
          <a:xfrm>
            <a:off x="1396876" y="6424390"/>
            <a:ext cx="798803" cy="251982"/>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13-6</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1775498137"/>
              </p:ext>
            </p:extLst>
          </p:nvPr>
        </p:nvGraphicFramePr>
        <p:xfrm>
          <a:off x="8688288" y="476673"/>
          <a:ext cx="3384376" cy="287533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게시글의</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제목을 입력하는 폼이다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글</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씨</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크기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굵기</a:t>
                      </a: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기울기</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등을 변경하거나 사진을 첨부할 수 있는 </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WYSIWIG </a:t>
                      </a:r>
                      <a:r>
                        <a:rPr lang="ko-KR" altLang="en-US"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에디터이다</a:t>
                      </a:r>
                      <a:r>
                        <a:rPr lang="en-US" altLang="ko-KR" sz="800"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게시글의</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내용을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입력하는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01255912"/>
                  </a:ext>
                </a:extLst>
              </a:tr>
              <a:tr h="239493">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게시글을</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등록하고</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NO-01,</a:t>
                      </a:r>
                    </a:p>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NO-02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92803775"/>
                  </a:ext>
                </a:extLst>
              </a:tr>
              <a:tr h="19159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13-1로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r>
                        <a:rPr lang="en-US" altLang="ko-KR" sz="800" dirty="0" smtClean="0">
                          <a:solidFill>
                            <a:srgbClr val="222A35"/>
                          </a:solidFill>
                          <a:latin typeface="나눔스퀘어" panose="020B0600000101010101" pitchFamily="50" charset="-127"/>
                          <a:ea typeface="나눔스퀘어" panose="020B0600000101010101" pitchFamily="50" charset="-127"/>
                          <a:cs typeface="Arial"/>
                          <a:sym typeface="Arial"/>
                        </a:rPr>
                        <a:t>NO-01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578148630"/>
                  </a:ext>
                </a:extLst>
              </a:tr>
              <a:tr h="143696">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en-US" sz="800" dirty="0" err="1" smtClean="0">
                          <a:solidFill>
                            <a:srgbClr val="222A35"/>
                          </a:solidFill>
                          <a:latin typeface="나눔스퀘어" panose="020B0600000101010101" pitchFamily="50" charset="-127"/>
                          <a:ea typeface="나눔스퀘어" panose="020B0600000101010101" pitchFamily="50" charset="-127"/>
                          <a:cs typeface="Arial"/>
                          <a:sym typeface="Arial"/>
                        </a:rPr>
                        <a:t>파일을</a:t>
                      </a: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첨부하는</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dirty="0" err="1">
                          <a:solidFill>
                            <a:srgbClr val="222A35"/>
                          </a:solidFill>
                          <a:latin typeface="나눔스퀘어" panose="020B0600000101010101" pitchFamily="50" charset="-127"/>
                          <a:ea typeface="나눔스퀘어" panose="020B0600000101010101" pitchFamily="50" charset="-127"/>
                          <a:cs typeface="Arial"/>
                          <a:sym typeface="Arial"/>
                        </a:rPr>
                        <a:t>폼이다</a:t>
                      </a:r>
                      <a:r>
                        <a:rPr lang="en-US" sz="800"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4164548721"/>
                  </a:ext>
                </a:extLst>
              </a:tr>
              <a:tr h="143696">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07</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lvl="0" indent="0" algn="l" rtl="0">
                        <a:spcBef>
                          <a:spcPts val="0"/>
                        </a:spcBef>
                        <a:spcAft>
                          <a:spcPts val="0"/>
                        </a:spcAft>
                        <a:buClr>
                          <a:schemeClr val="dk1"/>
                        </a:buClr>
                        <a:buFont typeface="Arial"/>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기존에 첨부한 파일을 다운로드한다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901027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5" name="Google Shape;371;p18"/>
          <p:cNvSpPr/>
          <p:nvPr/>
        </p:nvSpPr>
        <p:spPr>
          <a:xfrm>
            <a:off x="1322455" y="2108815"/>
            <a:ext cx="6406868" cy="3892778"/>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354;p17"/>
          <p:cNvSpPr/>
          <p:nvPr/>
        </p:nvSpPr>
        <p:spPr>
          <a:xfrm>
            <a:off x="7590020" y="624861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07</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354;p17"/>
          <p:cNvSpPr/>
          <p:nvPr/>
        </p:nvSpPr>
        <p:spPr>
          <a:xfrm>
            <a:off x="3989864" y="1278914"/>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0" name="Google Shape;354;p17"/>
          <p:cNvSpPr/>
          <p:nvPr/>
        </p:nvSpPr>
        <p:spPr>
          <a:xfrm>
            <a:off x="3970483" y="3904261"/>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371;p18"/>
          <p:cNvSpPr/>
          <p:nvPr/>
        </p:nvSpPr>
        <p:spPr>
          <a:xfrm>
            <a:off x="1308400" y="1857527"/>
            <a:ext cx="6420923" cy="218561"/>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1" name="Google Shape;373;p18"/>
          <p:cNvSpPr/>
          <p:nvPr/>
        </p:nvSpPr>
        <p:spPr>
          <a:xfrm>
            <a:off x="2326283" y="6087880"/>
            <a:ext cx="506498" cy="29423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2" name="Google Shape;354;p17"/>
          <p:cNvSpPr/>
          <p:nvPr/>
        </p:nvSpPr>
        <p:spPr>
          <a:xfrm>
            <a:off x="518261" y="186124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3" name="Google Shape;376;p18"/>
          <p:cNvSpPr/>
          <p:nvPr/>
        </p:nvSpPr>
        <p:spPr>
          <a:xfrm>
            <a:off x="5668754" y="6260043"/>
            <a:ext cx="812564"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4860858" y="6261278"/>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74284154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cstate="print">
            <a:extLst>
              <a:ext uri="{28A0092B-C50C-407E-A947-70E740481C1C}">
                <a14:useLocalDpi xmlns:a14="http://schemas.microsoft.com/office/drawing/2010/main" val="0"/>
              </a:ext>
            </a:extLst>
          </a:blip>
          <a:srcRect l="3305" r="3095"/>
          <a:stretch/>
        </p:blipFill>
        <p:spPr>
          <a:xfrm>
            <a:off x="115909" y="578396"/>
            <a:ext cx="8336048" cy="6048672"/>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에러페이지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err="1" smtClean="0">
                <a:solidFill>
                  <a:schemeClr val="tx1"/>
                </a:solidFill>
                <a:latin typeface="나눔스퀘어 Bold" panose="020B0600000101010101" pitchFamily="50" charset="-127"/>
                <a:ea typeface="나눔스퀘어 Bold" panose="020B0600000101010101" pitchFamily="50" charset="-127"/>
              </a:rPr>
              <a:t>에러페이지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14-1</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3370029875"/>
              </p:ext>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이전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3959810"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3171905"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76;p18"/>
          <p:cNvSpPr/>
          <p:nvPr/>
        </p:nvSpPr>
        <p:spPr>
          <a:xfrm>
            <a:off x="4459414"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54;p17"/>
          <p:cNvSpPr/>
          <p:nvPr/>
        </p:nvSpPr>
        <p:spPr>
          <a:xfrm>
            <a:off x="4933457"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44262104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채팅</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15-1</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이전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3959810"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3171905"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76;p18"/>
          <p:cNvSpPr/>
          <p:nvPr/>
        </p:nvSpPr>
        <p:spPr>
          <a:xfrm>
            <a:off x="4459414"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54;p17"/>
          <p:cNvSpPr/>
          <p:nvPr/>
        </p:nvSpPr>
        <p:spPr>
          <a:xfrm>
            <a:off x="4933457"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17072808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en-US" altLang="ko-KR" sz="1050" dirty="0" smtClean="0">
                <a:solidFill>
                  <a:schemeClr val="tx1"/>
                </a:solidFill>
                <a:latin typeface="나눔스퀘어 Bold" panose="020B0600000101010101" pitchFamily="50" charset="-127"/>
                <a:ea typeface="나눔스퀘어 Bold" panose="020B0600000101010101" pitchFamily="50" charset="-127"/>
              </a:rPr>
              <a:t>Investing.com</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위젯</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22" name="TextBox 21">
            <a:extLst>
              <a:ext uri="{FF2B5EF4-FFF2-40B4-BE49-F238E27FC236}">
                <a16:creationId xmlns:a16="http://schemas.microsoft.com/office/drawing/2014/main" id="{DDF58C48-5157-4FFA-B714-C02B198B9885}"/>
              </a:ext>
            </a:extLst>
          </p:cNvPr>
          <p:cNvSpPr txBox="1"/>
          <p:nvPr/>
        </p:nvSpPr>
        <p:spPr>
          <a:xfrm>
            <a:off x="11668386" y="106980"/>
            <a:ext cx="486030" cy="253916"/>
          </a:xfrm>
          <a:prstGeom prst="rect">
            <a:avLst/>
          </a:prstGeom>
          <a:noFill/>
        </p:spPr>
        <p:txBody>
          <a:bodyPr wrap="none" rtlCol="0">
            <a:spAutoFit/>
          </a:bodyPr>
          <a:lstStyle/>
          <a:p>
            <a:r>
              <a:rPr lang="en-US" altLang="ko-KR" sz="1050" dirty="0" smtClean="0">
                <a:latin typeface="나눔스퀘어 Bold" panose="020B0600000101010101" pitchFamily="50" charset="-127"/>
                <a:ea typeface="나눔스퀘어 Bold" panose="020B0600000101010101" pitchFamily="50" charset="-127"/>
              </a:rPr>
              <a:t>15-1</a:t>
            </a:r>
            <a:endParaRPr lang="ko-KR" altLang="en-US" sz="1050" dirty="0">
              <a:latin typeface="나눔스퀘어 Bold" panose="020B0600000101010101" pitchFamily="50" charset="-127"/>
              <a:ea typeface="나눔스퀘어 Bold" panose="020B0600000101010101" pitchFamily="50" charset="-127"/>
            </a:endParaRPr>
          </a:p>
        </p:txBody>
      </p:sp>
      <p:sp>
        <p:nvSpPr>
          <p:cNvPr id="23" name="직사각형 22"/>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4" name="직선 연결선 23"/>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7" name="표 26">
            <a:extLst>
              <a:ext uri="{FF2B5EF4-FFF2-40B4-BE49-F238E27FC236}">
                <a16:creationId xmlns:a16="http://schemas.microsoft.com/office/drawing/2014/main" id="{EE672C9C-2796-4CD4-B138-FB14ECB9EFA6}"/>
              </a:ext>
            </a:extLst>
          </p:cNvPr>
          <p:cNvGraphicFramePr>
            <a:graphicFrameLocks noGrp="1"/>
          </p:cNvGraphicFramePr>
          <p:nvPr>
            <p:extLst/>
          </p:nvPr>
        </p:nvGraphicFramePr>
        <p:xfrm>
          <a:off x="8688288" y="476673"/>
          <a:ext cx="3384376" cy="15646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8044">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876363428"/>
                  </a:ext>
                </a:extLst>
              </a:tr>
              <a:tr h="238044">
                <a:tc>
                  <a:txBody>
                    <a:bodyPr/>
                    <a:lstStyle/>
                    <a:p>
                      <a:pPr marL="0" marR="0" lvl="0" indent="0" algn="ctr" rtl="0">
                        <a:spcBef>
                          <a:spcPts val="0"/>
                        </a:spcBef>
                        <a:spcAft>
                          <a:spcPts val="0"/>
                        </a:spcAft>
                        <a:buNone/>
                      </a:pPr>
                      <a:r>
                        <a:rPr lang="en-US" sz="800" dirty="0" smtClean="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이전 페이지로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spcBef>
                          <a:spcPts val="0"/>
                        </a:spcBef>
                        <a:spcAft>
                          <a:spcPts val="0"/>
                        </a:spcAft>
                        <a:buNone/>
                      </a:pP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3" name="Google Shape;376;p18"/>
          <p:cNvSpPr/>
          <p:nvPr/>
        </p:nvSpPr>
        <p:spPr>
          <a:xfrm>
            <a:off x="3959810"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4" name="Google Shape;354;p17"/>
          <p:cNvSpPr/>
          <p:nvPr/>
        </p:nvSpPr>
        <p:spPr>
          <a:xfrm>
            <a:off x="3171905"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5" name="Google Shape;376;p18"/>
          <p:cNvSpPr/>
          <p:nvPr/>
        </p:nvSpPr>
        <p:spPr>
          <a:xfrm>
            <a:off x="4459414" y="6008575"/>
            <a:ext cx="377518" cy="224800"/>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36" name="Google Shape;354;p17"/>
          <p:cNvSpPr/>
          <p:nvPr/>
        </p:nvSpPr>
        <p:spPr>
          <a:xfrm>
            <a:off x="4933457" y="6033775"/>
            <a:ext cx="681059" cy="214840"/>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3985809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152" y="445572"/>
            <a:ext cx="6708872" cy="5965305"/>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 </a:t>
            </a:r>
            <a:r>
              <a:rPr lang="ko-KR" altLang="en-US" sz="1050" dirty="0" smtClean="0">
                <a:solidFill>
                  <a:schemeClr val="tx1"/>
                </a:solidFill>
                <a:latin typeface="나눔스퀘어 Bold" panose="020B0600000101010101" pitchFamily="50" charset="-127"/>
                <a:ea typeface="나눔스퀘어 Bold" panose="020B0600000101010101" pitchFamily="50" charset="-127"/>
              </a:rPr>
              <a:t>페이지 하단</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a:solidFill>
                  <a:schemeClr val="tx1"/>
                </a:solidFill>
                <a:latin typeface="나눔스퀘어 Bold" panose="020B0600000101010101" pitchFamily="50" charset="-127"/>
                <a:ea typeface="나눔스퀘어 Bold" panose="020B0600000101010101" pitchFamily="50" charset="-127"/>
              </a:rPr>
              <a:t>메인</a:t>
            </a:r>
          </a:p>
        </p:txBody>
      </p:sp>
      <p:sp>
        <p:nvSpPr>
          <p:cNvPr id="11" name="Google Shape;97;p13"/>
          <p:cNvSpPr/>
          <p:nvPr/>
        </p:nvSpPr>
        <p:spPr>
          <a:xfrm>
            <a:off x="1594821" y="759133"/>
            <a:ext cx="5005234" cy="5550187"/>
          </a:xfrm>
          <a:prstGeom prst="rect">
            <a:avLst/>
          </a:prstGeom>
          <a:noFill/>
          <a:ln w="12700" cap="flat" cmpd="sng">
            <a:solidFill>
              <a:srgbClr val="0D509E"/>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
        <p:nvSpPr>
          <p:cNvPr id="20" name="TextBox 19">
            <a:extLst>
              <a:ext uri="{FF2B5EF4-FFF2-40B4-BE49-F238E27FC236}">
                <a16:creationId xmlns:a16="http://schemas.microsoft.com/office/drawing/2014/main" id="{DDF58C48-5157-4FFA-B714-C02B198B9885}"/>
              </a:ext>
            </a:extLst>
          </p:cNvPr>
          <p:cNvSpPr txBox="1"/>
          <p:nvPr/>
        </p:nvSpPr>
        <p:spPr>
          <a:xfrm>
            <a:off x="11668386" y="106980"/>
            <a:ext cx="386644"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1-3</a:t>
            </a:r>
            <a:endParaRPr lang="ko-KR" altLang="en-US" sz="1050" dirty="0">
              <a:latin typeface="나눔스퀘어 Bold" panose="020B0600000101010101" pitchFamily="50" charset="-127"/>
              <a:ea typeface="나눔스퀘어 Bold" panose="020B0600000101010101" pitchFamily="50" charset="-127"/>
            </a:endParaRPr>
          </a:p>
        </p:txBody>
      </p:sp>
      <p:sp>
        <p:nvSpPr>
          <p:cNvPr id="21" name="직사각형 20"/>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2" name="직선 연결선 21"/>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31" name="표 30">
            <a:extLst>
              <a:ext uri="{FF2B5EF4-FFF2-40B4-BE49-F238E27FC236}">
                <a16:creationId xmlns:a16="http://schemas.microsoft.com/office/drawing/2014/main" id="{E00D62F7-0B66-4112-AA0A-63926656B6E0}"/>
              </a:ext>
            </a:extLst>
          </p:cNvPr>
          <p:cNvGraphicFramePr>
            <a:graphicFrameLocks noGrp="1"/>
          </p:cNvGraphicFramePr>
          <p:nvPr>
            <p:extLst>
              <p:ext uri="{D42A27DB-BD31-4B8C-83A1-F6EECF244321}">
                <p14:modId xmlns:p14="http://schemas.microsoft.com/office/powerpoint/2010/main" val="728951030"/>
              </p:ext>
            </p:extLst>
          </p:nvPr>
        </p:nvGraphicFramePr>
        <p:xfrm>
          <a:off x="8688288" y="476673"/>
          <a:ext cx="3384376" cy="142384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pPr algn="ctr" latinLnBrk="1"/>
                      <a:r>
                        <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237216">
                <a:tc>
                  <a:txBody>
                    <a:bodyPr/>
                    <a:lstStyle/>
                    <a:p>
                      <a:pPr marL="0" marR="0" lvl="0" indent="0" algn="ctr" rtl="0">
                        <a:lnSpc>
                          <a:spcPct val="100000"/>
                        </a:lnSpc>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lnSpc>
                          <a:spcPct val="100000"/>
                        </a:lnSpc>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커뮤니티 게시판의 인기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게시글</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4</a:t>
                      </a:r>
                      <a:r>
                        <a:rPr lang="ko-KR" altLang="en-US"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개가 나타난다</a:t>
                      </a:r>
                      <a:r>
                        <a:rPr lang="en-US" altLang="ko-KR" sz="800" u="none" strike="noStrike" cap="none" baseline="0"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u="none" strike="noStrike" cap="none" dirty="0" smtClean="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rPr>
                        <a:t>BO-01</a:t>
                      </a:r>
                      <a:endParaRPr sz="800" u="none" strike="noStrike" cap="none" dirty="0">
                        <a:solidFill>
                          <a:schemeClr val="tx1">
                            <a:lumMod val="85000"/>
                            <a:lumOff val="15000"/>
                          </a:schemeClr>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Summary.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endParaRPr lang="en-US" altLang="ko-KR" sz="800" b="0" dirty="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32" name="Google Shape;102;p13"/>
          <p:cNvSpPr/>
          <p:nvPr/>
        </p:nvSpPr>
        <p:spPr>
          <a:xfrm>
            <a:off x="6732375" y="3428224"/>
            <a:ext cx="637809"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900" b="0" i="0" u="none" strike="noStrike" cap="none" dirty="0" smtClean="0">
                <a:solidFill>
                  <a:schemeClr val="lt1"/>
                </a:solidFill>
                <a:latin typeface="나눔스퀘어 Bold" panose="020B0600000101010101" pitchFamily="50" charset="-127"/>
                <a:ea typeface="나눔스퀘어 Bold" panose="020B0600000101010101" pitchFamily="50" charset="-127"/>
                <a:cs typeface="Arial"/>
                <a:sym typeface="Arial"/>
              </a:rPr>
              <a:t>01</a:t>
            </a:r>
            <a:endParaRPr sz="900" b="0" i="0" u="none" strike="noStrike" cap="none" dirty="0">
              <a:solidFill>
                <a:schemeClr val="lt1"/>
              </a:solidFill>
              <a:latin typeface="나눔스퀘어 Bold" panose="020B0600000101010101" pitchFamily="50" charset="-127"/>
              <a:ea typeface="나눔스퀘어 Bold" panose="020B0600000101010101" pitchFamily="50" charset="-127"/>
              <a:cs typeface="Arial"/>
              <a:sym typeface="Arial"/>
            </a:endParaRPr>
          </a:p>
        </p:txBody>
      </p:sp>
    </p:spTree>
    <p:extLst>
      <p:ext uri="{BB962C8B-B14F-4D97-AF65-F5344CB8AC3E}">
        <p14:creationId xmlns:p14="http://schemas.microsoft.com/office/powerpoint/2010/main" val="4271481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rotWithShape="1">
          <a:blip r:embed="rId2" cstate="print">
            <a:extLst>
              <a:ext uri="{28A0092B-C50C-407E-A947-70E740481C1C}">
                <a14:useLocalDpi xmlns:a14="http://schemas.microsoft.com/office/drawing/2010/main" val="0"/>
              </a:ext>
            </a:extLst>
          </a:blip>
          <a:srcRect t="2750" b="6951"/>
          <a:stretch/>
        </p:blipFill>
        <p:spPr>
          <a:xfrm>
            <a:off x="119336" y="404664"/>
            <a:ext cx="8373173" cy="6407838"/>
          </a:xfrm>
          <a:prstGeom prst="rect">
            <a:avLst/>
          </a:prstGeom>
        </p:spPr>
      </p:pic>
      <p:sp>
        <p:nvSpPr>
          <p:cNvPr id="4" name="텍스트 개체 틀 3">
            <a:extLst>
              <a:ext uri="{FF2B5EF4-FFF2-40B4-BE49-F238E27FC236}">
                <a16:creationId xmlns:a16="http://schemas.microsoft.com/office/drawing/2014/main" id="{32E285E0-25D1-4806-B9DF-3590BD92D435}"/>
              </a:ext>
            </a:extLst>
          </p:cNvPr>
          <p:cNvSpPr>
            <a:spLocks noGrp="1"/>
          </p:cNvSpPr>
          <p:nvPr>
            <p:ph type="body" sz="quarter" idx="10"/>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회원가입 약관</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5" name="텍스트 개체 틀 4">
            <a:extLst>
              <a:ext uri="{FF2B5EF4-FFF2-40B4-BE49-F238E27FC236}">
                <a16:creationId xmlns:a16="http://schemas.microsoft.com/office/drawing/2014/main" id="{181CE6EC-43A5-4409-9C12-1C3782E8CB22}"/>
              </a:ext>
            </a:extLst>
          </p:cNvPr>
          <p:cNvSpPr>
            <a:spLocks noGrp="1"/>
          </p:cNvSpPr>
          <p:nvPr>
            <p:ph type="body" sz="quarter" idx="11"/>
          </p:nvPr>
        </p:nvSpPr>
        <p:spPr/>
        <p:txBody>
          <a:bodyPr/>
          <a:lstStyle/>
          <a:p>
            <a:r>
              <a:rPr lang="ko-KR" altLang="en-US" sz="1050" dirty="0" smtClean="0">
                <a:solidFill>
                  <a:schemeClr val="tx1"/>
                </a:solidFill>
                <a:latin typeface="나눔스퀘어 Bold" panose="020B0600000101010101" pitchFamily="50" charset="-127"/>
                <a:ea typeface="나눔스퀘어 Bold" panose="020B0600000101010101" pitchFamily="50" charset="-127"/>
              </a:rPr>
              <a:t>회원가입</a:t>
            </a:r>
            <a:endParaRPr lang="ko-KR" altLang="en-US" sz="1050" dirty="0">
              <a:solidFill>
                <a:schemeClr val="tx1"/>
              </a:solidFill>
              <a:latin typeface="나눔스퀘어 Bold" panose="020B0600000101010101" pitchFamily="50" charset="-127"/>
              <a:ea typeface="나눔스퀘어 Bold" panose="020B0600000101010101" pitchFamily="50" charset="-127"/>
            </a:endParaRPr>
          </a:p>
        </p:txBody>
      </p:sp>
      <p:sp>
        <p:nvSpPr>
          <p:cNvPr id="9" name="Google Shape;113;p2"/>
          <p:cNvSpPr/>
          <p:nvPr/>
        </p:nvSpPr>
        <p:spPr>
          <a:xfrm>
            <a:off x="2238668" y="517375"/>
            <a:ext cx="292704" cy="278323"/>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1" name="Google Shape;116;p2"/>
          <p:cNvSpPr/>
          <p:nvPr/>
        </p:nvSpPr>
        <p:spPr>
          <a:xfrm>
            <a:off x="2324806" y="6351553"/>
            <a:ext cx="3639860" cy="394665"/>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2" name="Google Shape;117;p2"/>
          <p:cNvSpPr/>
          <p:nvPr/>
        </p:nvSpPr>
        <p:spPr>
          <a:xfrm>
            <a:off x="1487488" y="56128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rPr>
              <a:t>01</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3" name="Google Shape;118;p2"/>
          <p:cNvSpPr/>
          <p:nvPr/>
        </p:nvSpPr>
        <p:spPr>
          <a:xfrm>
            <a:off x="1551486" y="4373461"/>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04</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4" name="Google Shape;119;p2"/>
          <p:cNvSpPr/>
          <p:nvPr/>
        </p:nvSpPr>
        <p:spPr>
          <a:xfrm>
            <a:off x="1551486" y="5929284"/>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05</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5" name="Google Shape;120;p2"/>
          <p:cNvSpPr/>
          <p:nvPr/>
        </p:nvSpPr>
        <p:spPr>
          <a:xfrm>
            <a:off x="6083300" y="6453635"/>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06</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6" name="Google Shape;118;p2"/>
          <p:cNvSpPr/>
          <p:nvPr/>
        </p:nvSpPr>
        <p:spPr>
          <a:xfrm>
            <a:off x="1551486" y="2852936"/>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03</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18" name="TextBox 17">
            <a:extLst>
              <a:ext uri="{FF2B5EF4-FFF2-40B4-BE49-F238E27FC236}">
                <a16:creationId xmlns:a16="http://schemas.microsoft.com/office/drawing/2014/main" id="{DDF58C48-5157-4FFA-B714-C02B198B9885}"/>
              </a:ext>
            </a:extLst>
          </p:cNvPr>
          <p:cNvSpPr txBox="1"/>
          <p:nvPr/>
        </p:nvSpPr>
        <p:spPr>
          <a:xfrm>
            <a:off x="11668386" y="106980"/>
            <a:ext cx="404278" cy="253916"/>
          </a:xfrm>
          <a:prstGeom prst="rect">
            <a:avLst/>
          </a:prstGeom>
          <a:noFill/>
        </p:spPr>
        <p:txBody>
          <a:bodyPr wrap="none" rtlCol="0">
            <a:spAutoFit/>
          </a:bodyPr>
          <a:lstStyle/>
          <a:p>
            <a:r>
              <a:rPr lang="en-US" altLang="ko-KR" sz="1050" dirty="0">
                <a:latin typeface="나눔스퀘어 Bold" panose="020B0600000101010101" pitchFamily="50" charset="-127"/>
                <a:ea typeface="나눔스퀘어 Bold" panose="020B0600000101010101" pitchFamily="50" charset="-127"/>
              </a:rPr>
              <a:t>2</a:t>
            </a:r>
            <a:r>
              <a:rPr lang="en-US" altLang="ko-KR" sz="1050" dirty="0" smtClean="0">
                <a:latin typeface="나눔스퀘어 Bold" panose="020B0600000101010101" pitchFamily="50" charset="-127"/>
                <a:ea typeface="나눔스퀘어 Bold" panose="020B0600000101010101" pitchFamily="50" charset="-127"/>
              </a:rPr>
              <a:t>-1</a:t>
            </a:r>
            <a:endParaRPr lang="ko-KR" altLang="en-US" sz="1050" dirty="0">
              <a:latin typeface="나눔스퀘어 Bold" panose="020B0600000101010101" pitchFamily="50" charset="-127"/>
              <a:ea typeface="나눔스퀘어 Bold" panose="020B0600000101010101" pitchFamily="50" charset="-127"/>
            </a:endParaRPr>
          </a:p>
        </p:txBody>
      </p:sp>
      <p:sp>
        <p:nvSpPr>
          <p:cNvPr id="19" name="직사각형 18"/>
          <p:cNvSpPr/>
          <p:nvPr/>
        </p:nvSpPr>
        <p:spPr>
          <a:xfrm>
            <a:off x="10560496" y="75311"/>
            <a:ext cx="936103" cy="28635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50" dirty="0" smtClean="0">
                <a:solidFill>
                  <a:schemeClr val="tx1"/>
                </a:solidFill>
                <a:latin typeface="나눔스퀘어 ExtraBold" panose="020B0600000101010101" pitchFamily="50" charset="-127"/>
                <a:ea typeface="나눔스퀘어 ExtraBold" panose="020B0600000101010101" pitchFamily="50" charset="-127"/>
              </a:rPr>
              <a:t>Page ID.</a:t>
            </a:r>
            <a:endParaRPr lang="ko-KR" altLang="en-US" sz="1050" dirty="0">
              <a:solidFill>
                <a:schemeClr val="tx1"/>
              </a:solidFill>
              <a:latin typeface="나눔스퀘어 ExtraBold" panose="020B0600000101010101" pitchFamily="50" charset="-127"/>
              <a:ea typeface="나눔스퀘어 ExtraBold" panose="020B0600000101010101" pitchFamily="50" charset="-127"/>
            </a:endParaRPr>
          </a:p>
        </p:txBody>
      </p:sp>
      <p:cxnSp>
        <p:nvCxnSpPr>
          <p:cNvPr id="21" name="직선 연결선 20"/>
          <p:cNvCxnSpPr/>
          <p:nvPr/>
        </p:nvCxnSpPr>
        <p:spPr>
          <a:xfrm>
            <a:off x="10632504" y="0"/>
            <a:ext cx="0" cy="4766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23" name="표 22">
            <a:extLst>
              <a:ext uri="{FF2B5EF4-FFF2-40B4-BE49-F238E27FC236}">
                <a16:creationId xmlns:a16="http://schemas.microsoft.com/office/drawing/2014/main" id="{EE672C9C-2796-4CD4-B138-FB14ECB9EFA6}"/>
              </a:ext>
            </a:extLst>
          </p:cNvPr>
          <p:cNvGraphicFramePr>
            <a:graphicFrameLocks noGrp="1"/>
          </p:cNvGraphicFramePr>
          <p:nvPr>
            <p:extLst>
              <p:ext uri="{D42A27DB-BD31-4B8C-83A1-F6EECF244321}">
                <p14:modId xmlns:p14="http://schemas.microsoft.com/office/powerpoint/2010/main" val="871869670"/>
              </p:ext>
            </p:extLst>
          </p:nvPr>
        </p:nvGraphicFramePr>
        <p:xfrm>
          <a:off x="8688288" y="476673"/>
          <a:ext cx="3384376" cy="2856452"/>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74772085"/>
                    </a:ext>
                  </a:extLst>
                </a:gridCol>
                <a:gridCol w="2088232">
                  <a:extLst>
                    <a:ext uri="{9D8B030D-6E8A-4147-A177-3AD203B41FA5}">
                      <a16:colId xmlns:a16="http://schemas.microsoft.com/office/drawing/2014/main" val="2572474025"/>
                    </a:ext>
                  </a:extLst>
                </a:gridCol>
                <a:gridCol w="864096">
                  <a:extLst>
                    <a:ext uri="{9D8B030D-6E8A-4147-A177-3AD203B41FA5}">
                      <a16:colId xmlns:a16="http://schemas.microsoft.com/office/drawing/2014/main" val="1578838634"/>
                    </a:ext>
                  </a:extLst>
                </a:gridCol>
              </a:tblGrid>
              <a:tr h="254148">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No</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rPr>
                        <a:t>기능 정의</a:t>
                      </a:r>
                      <a:endParaRPr lang="en" altLang="ko-KR" sz="900" b="0" dirty="0">
                        <a:solidFill>
                          <a:schemeClr val="tx1">
                            <a:lumMod val="85000"/>
                            <a:lumOff val="15000"/>
                          </a:schemeClr>
                        </a:solidFill>
                        <a:latin typeface="나눔스퀘어 Bold" panose="020B0600000101010101" pitchFamily="50" charset="-127"/>
                        <a:ea typeface="나눔스퀘어 Bold" panose="020B0600000101010101" pitchFamily="50" charset="-127"/>
                        <a:sym typeface="맑은 고딕"/>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latinLnBrk="1"/>
                      <a:r>
                        <a:rPr lang="ko-KR" altLang="en-US" sz="900" b="0" dirty="0" smtClean="0">
                          <a:solidFill>
                            <a:schemeClr val="tx1">
                              <a:lumMod val="85000"/>
                              <a:lumOff val="15000"/>
                            </a:schemeClr>
                          </a:solidFill>
                          <a:latin typeface="나눔스퀘어 Bold" panose="020B0600000101010101" pitchFamily="50" charset="-127"/>
                          <a:ea typeface="나눔스퀘어 Bold" panose="020B0600000101010101" pitchFamily="50" charset="-127"/>
                        </a:rPr>
                        <a:t>관련문서</a:t>
                      </a:r>
                      <a:endParaRPr lang="ko-KR" altLang="en-US" sz="900" b="0" dirty="0">
                        <a:solidFill>
                          <a:schemeClr val="tx1">
                            <a:lumMod val="85000"/>
                            <a:lumOff val="15000"/>
                          </a:schemeClr>
                        </a:solidFill>
                        <a:latin typeface="나눔스퀘어 Bold" panose="020B0600000101010101" pitchFamily="50" charset="-127"/>
                        <a:ea typeface="나눔스퀘어 Bold" panose="020B0600000101010101" pitchFamily="50" charset="-127"/>
                      </a:endParaRPr>
                    </a:p>
                  </a:txBody>
                  <a:tcPr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83880267"/>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01</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1-3</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으로 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76912644"/>
                  </a:ext>
                </a:extLst>
              </a:tr>
              <a:tr h="0">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02</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모든</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896699591"/>
                  </a:ext>
                </a:extLst>
              </a:tr>
              <a:tr h="165927">
                <a:tc>
                  <a:txBody>
                    <a:bodyPr/>
                    <a:lstStyle/>
                    <a:p>
                      <a:pPr marL="0" marR="0" lvl="0" indent="0" algn="ctr" rtl="0">
                        <a:spcBef>
                          <a:spcPts val="0"/>
                        </a:spcBef>
                        <a:spcAft>
                          <a:spcPts val="0"/>
                        </a:spcAft>
                        <a:buNone/>
                      </a:pP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03</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이용약관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46060917"/>
                  </a:ext>
                </a:extLst>
              </a:tr>
              <a:tr h="118484">
                <a:tc>
                  <a:txBody>
                    <a:bodyPr/>
                    <a:lstStyle/>
                    <a:p>
                      <a:pPr marL="0" marR="0" lvl="0" indent="0" algn="ctr" rtl="0">
                        <a:spcBef>
                          <a:spcPts val="0"/>
                        </a:spcBef>
                        <a:spcAft>
                          <a:spcPts val="0"/>
                        </a:spcAft>
                        <a:buNone/>
                      </a:pP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04</a:t>
                      </a:r>
                      <a:endParaRPr lang="en-US" altLang="ko-K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개인정보</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수집</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및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이용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동의항목</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체크박스가</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체크된다</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27427882"/>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05</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클릭하면 이벤트 및 정보수집 안내 </a:t>
                      </a:r>
                      <a:r>
                        <a:rPr lang="ko-KR" alt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동의항목</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체크박스가 체크된다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989432549"/>
                  </a:ext>
                </a:extLst>
              </a:tr>
              <a:tr h="0">
                <a:tc>
                  <a:txBody>
                    <a:bodyPr/>
                    <a:lstStyle/>
                    <a:p>
                      <a:pPr marL="0" marR="0" lvl="0" indent="0" algn="ctr" rtl="0">
                        <a:spcBef>
                          <a:spcPts val="0"/>
                        </a:spcBef>
                        <a:spcAft>
                          <a:spcPts val="0"/>
                        </a:spcAft>
                        <a:buNone/>
                      </a:pP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06</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no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l" rtl="0">
                        <a:spcBef>
                          <a:spcPts val="0"/>
                        </a:spcBef>
                        <a:spcAft>
                          <a:spcPts val="0"/>
                        </a:spcAft>
                        <a:buNone/>
                      </a:pP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모든</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항목에</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동의</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후에만</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해당</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버튼이</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활성화</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a:solidFill>
                            <a:srgbClr val="222A35"/>
                          </a:solidFill>
                          <a:latin typeface="나눔스퀘어" panose="020B0600000101010101" pitchFamily="50" charset="-127"/>
                          <a:ea typeface="나눔스퀘어" panose="020B0600000101010101" pitchFamily="50" charset="-127"/>
                          <a:cs typeface="Arial"/>
                          <a:sym typeface="Arial"/>
                        </a:rPr>
                        <a:t>되며</a:t>
                      </a:r>
                      <a:r>
                        <a:rPr lang="en-US"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rPr>
                        <a:t> </a:t>
                      </a:r>
                      <a:r>
                        <a:rPr lang="en-US" sz="800" u="none" strike="noStrike" cap="none" dirty="0" err="1" smtClean="0">
                          <a:solidFill>
                            <a:srgbClr val="222A35"/>
                          </a:solidFill>
                          <a:latin typeface="나눔스퀘어" panose="020B0600000101010101" pitchFamily="50" charset="-127"/>
                          <a:ea typeface="나눔스퀘어" panose="020B0600000101010101" pitchFamily="50" charset="-127"/>
                          <a:cs typeface="Arial"/>
                          <a:sym typeface="Arial"/>
                        </a:rPr>
                        <a:t>클릭</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하면</a:t>
                      </a:r>
                      <a:r>
                        <a:rPr 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 2-2로 </a:t>
                      </a:r>
                      <a:r>
                        <a:rPr lang="ko-KR" altLang="en-US"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이동한다</a:t>
                      </a:r>
                      <a:r>
                        <a:rPr lang="en-US" altLang="ko-KR" sz="800" u="none" strike="noStrike" cap="none" dirty="0" smtClean="0">
                          <a:solidFill>
                            <a:srgbClr val="222A35"/>
                          </a:solidFill>
                          <a:latin typeface="나눔스퀘어" panose="020B0600000101010101" pitchFamily="50" charset="-127"/>
                          <a:ea typeface="나눔스퀘어" panose="020B0600000101010101" pitchFamily="50" charset="-127"/>
                          <a:cs typeface="Arial"/>
                          <a:sym typeface="Arial"/>
                        </a:rPr>
                        <a:t>.</a:t>
                      </a:r>
                      <a:endParaRPr sz="800" u="none" strike="noStrike" cap="none" dirty="0">
                        <a:solidFill>
                          <a:srgbClr val="222A35"/>
                        </a:solidFill>
                        <a:latin typeface="나눔스퀘어" panose="020B0600000101010101" pitchFamily="50" charset="-127"/>
                        <a:ea typeface="나눔스퀘어" panose="020B0600000101010101" pitchFamily="50" charset="-127"/>
                        <a:cs typeface="Arial"/>
                        <a:sym typeface="Arial"/>
                      </a:endParaRPr>
                    </a:p>
                  </a:txBody>
                  <a:tcPr marL="91450" marR="91450" marT="45725" marB="45725"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65000"/>
                        </a:schemeClr>
                      </a:solid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a:txBody>
                    <a:bodyPr/>
                    <a:lstStyle/>
                    <a:p>
                      <a:pPr marL="0" marR="0" lvl="0" indent="0" algn="ctr" rtl="0">
                        <a:lnSpc>
                          <a:spcPct val="100000"/>
                        </a:lnSpc>
                        <a:spcBef>
                          <a:spcPts val="0"/>
                        </a:spcBef>
                        <a:spcAft>
                          <a:spcPts val="0"/>
                        </a:spcAft>
                        <a:buNone/>
                      </a:pPr>
                      <a:r>
                        <a:rPr lang="en-US" sz="800" dirty="0" smtClean="0">
                          <a:solidFill>
                            <a:schemeClr val="tx1">
                              <a:lumMod val="85000"/>
                              <a:lumOff val="15000"/>
                            </a:schemeClr>
                          </a:solidFill>
                          <a:latin typeface="나눔스퀘어" panose="020B0600000101010101" pitchFamily="50" charset="-127"/>
                          <a:ea typeface="나눔스퀘어" panose="020B0600000101010101" pitchFamily="50" charset="-127"/>
                        </a:rPr>
                        <a:t>US-02</a:t>
                      </a:r>
                      <a:endParaRPr sz="800" dirty="0">
                        <a:solidFill>
                          <a:schemeClr val="tx1">
                            <a:lumMod val="85000"/>
                            <a:lumOff val="15000"/>
                          </a:schemeClr>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bg1">
                          <a:lumMod val="6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42005968"/>
                  </a:ext>
                </a:extLst>
              </a:tr>
              <a:tr h="254159">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900" b="1"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Summery.</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65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lumMod val="50000"/>
                          <a:lumOff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tc hMerge="1">
                  <a:txBody>
                    <a:bodyPr/>
                    <a:lstStyle/>
                    <a:p>
                      <a:pPr marL="0" marR="0" lvl="0" indent="0" algn="l" rtl="0">
                        <a:lnSpc>
                          <a:spcPct val="100000"/>
                        </a:lnSpc>
                        <a:spcBef>
                          <a:spcPts val="0"/>
                        </a:spcBef>
                        <a:spcAft>
                          <a:spcPts val="0"/>
                        </a:spcAft>
                        <a:buNone/>
                      </a:pPr>
                      <a:endParaRPr sz="800" dirty="0">
                        <a:solidFill>
                          <a:srgbClr val="222A35"/>
                        </a:solidFill>
                        <a:latin typeface="나눔스퀘어" panose="020B0600000101010101" pitchFamily="50" charset="-127"/>
                        <a:ea typeface="나눔스퀘어" panose="020B0600000101010101" pitchFamily="50" charset="-127"/>
                      </a:endParaRPr>
                    </a:p>
                  </a:txBody>
                  <a:tcPr marL="91450" marR="91450" marT="45725" marB="45725" anchor="ctr">
                    <a:lnL w="3175" cap="flat" cmpd="sng" algn="ctr">
                      <a:solidFill>
                        <a:schemeClr val="tx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noFill/>
                  </a:tcPr>
                </a:tc>
                <a:extLst>
                  <a:ext uri="{0D108BD9-81ED-4DB2-BD59-A6C34878D82A}">
                    <a16:rowId xmlns:a16="http://schemas.microsoft.com/office/drawing/2014/main" val="2804081560"/>
                  </a:ext>
                </a:extLst>
              </a:tr>
              <a:tr h="580245">
                <a:tc gridSpan="3">
                  <a:txBody>
                    <a:bodyPr/>
                    <a:lstStyle/>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색상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r>
                        <a:rPr lang="en-US" altLang="ko-KR" sz="800" dirty="0" smtClean="0">
                          <a:solidFill>
                            <a:schemeClr val="tx1">
                              <a:lumMod val="85000"/>
                              <a:lumOff val="15000"/>
                            </a:schemeClr>
                          </a:solidFill>
                          <a:latin typeface="나눔스퀘어" panose="020B0600000101010101" pitchFamily="50" charset="-127"/>
                          <a:ea typeface="나눔스퀘어" panose="020B0600000101010101" pitchFamily="50" charset="-127"/>
                        </a:rPr>
                        <a:t>color_#1 </a:t>
                      </a:r>
                      <a:endPar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endParaRP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글꼴 </a:t>
                      </a:r>
                      <a:r>
                        <a:rPr lang="en-US" altLang="ko-KR" sz="800" b="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font_#1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a:t>
                      </a:r>
                    </a:p>
                    <a:p>
                      <a:pPr marL="108000" marR="0" lvl="0" indent="-108000" algn="just" defTabSz="914400" rtl="0" eaLnBrk="1" fontAlgn="auto" latinLnBrk="1" hangingPunct="1">
                        <a:lnSpc>
                          <a:spcPct val="120000"/>
                        </a:lnSpc>
                        <a:spcBef>
                          <a:spcPts val="0"/>
                        </a:spcBef>
                        <a:spcAft>
                          <a:spcPts val="0"/>
                        </a:spcAft>
                        <a:buClrTx/>
                        <a:buSzTx/>
                        <a:buFont typeface="Arial" panose="020B0604020202020204" pitchFamily="34" charset="0"/>
                        <a:buChar char="•"/>
                        <a:tabLst/>
                        <a:defRPr/>
                      </a:pPr>
                      <a:r>
                        <a:rPr lang="ko-KR" altLang="en-US"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크기 </a:t>
                      </a:r>
                      <a:r>
                        <a:rPr lang="en-US" altLang="ko-KR" sz="800" b="0" baseline="0" dirty="0" smtClean="0">
                          <a:solidFill>
                            <a:schemeClr val="tx1">
                              <a:lumMod val="85000"/>
                              <a:lumOff val="15000"/>
                            </a:schemeClr>
                          </a:solidFill>
                          <a:latin typeface="나눔스퀘어" panose="020B0600000101010101" pitchFamily="50" charset="-127"/>
                          <a:ea typeface="나눔스퀘어" panose="020B0600000101010101" pitchFamily="50" charset="-127"/>
                          <a:sym typeface="맑은 고딕"/>
                        </a:rPr>
                        <a:t>: size_#1</a:t>
                      </a:r>
                    </a:p>
                  </a:txBody>
                  <a:tcPr marL="91450" marR="91450" marT="45725" marB="45725"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6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130943455"/>
                  </a:ext>
                </a:extLst>
              </a:tr>
            </a:tbl>
          </a:graphicData>
        </a:graphic>
      </p:graphicFrame>
      <p:sp>
        <p:nvSpPr>
          <p:cNvPr id="24" name="Google Shape;113;p2"/>
          <p:cNvSpPr/>
          <p:nvPr/>
        </p:nvSpPr>
        <p:spPr>
          <a:xfrm>
            <a:off x="2324805" y="1227853"/>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7" name="Google Shape;117;p2"/>
          <p:cNvSpPr/>
          <p:nvPr/>
        </p:nvSpPr>
        <p:spPr>
          <a:xfrm>
            <a:off x="1634784" y="1221633"/>
            <a:ext cx="603884" cy="190499"/>
          </a:xfrm>
          <a:prstGeom prst="rect">
            <a:avLst/>
          </a:prstGeom>
          <a:solidFill>
            <a:srgbClr val="0D509E"/>
          </a:solidFill>
          <a:ln>
            <a:noFill/>
          </a:ln>
          <a:effectLst>
            <a:outerShdw blurRad="50800" dist="38100" dir="2700000" algn="tl" rotWithShape="0">
              <a:srgbClr val="000000">
                <a:alpha val="2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US" sz="900" dirty="0" smtClean="0">
                <a:solidFill>
                  <a:schemeClr val="lt1"/>
                </a:solidFill>
                <a:latin typeface="나눔스퀘어 Bold" panose="020B0600000101010101" pitchFamily="50" charset="-127"/>
                <a:ea typeface="나눔스퀘어 Bold" panose="020B0600000101010101" pitchFamily="50" charset="-127"/>
                <a:cs typeface="Malgun Gothic"/>
                <a:sym typeface="Malgun Gothic"/>
              </a:rPr>
              <a:t>02</a:t>
            </a:r>
            <a:endParaRPr sz="9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8" name="Google Shape;113;p2"/>
          <p:cNvSpPr/>
          <p:nvPr/>
        </p:nvSpPr>
        <p:spPr>
          <a:xfrm>
            <a:off x="2306145" y="2821836"/>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29" name="Google Shape;113;p2"/>
          <p:cNvSpPr/>
          <p:nvPr/>
        </p:nvSpPr>
        <p:spPr>
          <a:xfrm>
            <a:off x="2306145" y="4373461"/>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
        <p:nvSpPr>
          <p:cNvPr id="40" name="Google Shape;113;p2"/>
          <p:cNvSpPr/>
          <p:nvPr/>
        </p:nvSpPr>
        <p:spPr>
          <a:xfrm>
            <a:off x="2298236" y="5943332"/>
            <a:ext cx="170795" cy="162404"/>
          </a:xfrm>
          <a:prstGeom prst="rect">
            <a:avLst/>
          </a:prstGeom>
          <a:noFill/>
          <a:ln w="12700" cap="flat" cmpd="sng">
            <a:solidFill>
              <a:srgbClr val="0D509E"/>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나눔스퀘어 Bold" panose="020B0600000101010101" pitchFamily="50" charset="-127"/>
              <a:ea typeface="나눔스퀘어 Bold" panose="020B0600000101010101" pitchFamily="50" charset="-127"/>
              <a:cs typeface="Malgun Gothic"/>
              <a:sym typeface="Malgun Gothic"/>
            </a:endParaRPr>
          </a:p>
        </p:txBody>
      </p:sp>
    </p:spTree>
    <p:extLst>
      <p:ext uri="{BB962C8B-B14F-4D97-AF65-F5344CB8AC3E}">
        <p14:creationId xmlns:p14="http://schemas.microsoft.com/office/powerpoint/2010/main" val="23204219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Black Tie</Template>
  <TotalTime>8104</TotalTime>
  <Words>6368</Words>
  <Application>Microsoft Office PowerPoint</Application>
  <PresentationFormat>와이드스크린</PresentationFormat>
  <Paragraphs>2399</Paragraphs>
  <Slides>75</Slides>
  <Notes>0</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75</vt:i4>
      </vt:variant>
    </vt:vector>
  </HeadingPairs>
  <TitlesOfParts>
    <vt:vector size="85" baseType="lpstr">
      <vt:lpstr>SF Pro Text Medium</vt:lpstr>
      <vt:lpstr>SF Pro Text Regular</vt:lpstr>
      <vt:lpstr>나눔스퀘어</vt:lpstr>
      <vt:lpstr>나눔스퀘어 Bold</vt:lpstr>
      <vt:lpstr>나눔스퀘어 ExtraBold</vt:lpstr>
      <vt:lpstr>나눔스퀘어라운드 Regular</vt:lpstr>
      <vt:lpstr>Malgun Gothic</vt:lpstr>
      <vt:lpstr>Malgun Gothic</vt:lpstr>
      <vt:lpstr>Arial</vt:lpstr>
      <vt:lpstr>Office 테마</vt:lpstr>
      <vt:lpstr>화면설계서</vt:lpstr>
      <vt:lpstr>History</vt:lpstr>
      <vt:lpstr>서비스 개요</vt:lpstr>
      <vt:lpstr>UI 구조 설계</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Base>http://www.yamestyle.com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화면설계서 양식_v1.0</dc:title>
  <dc:creator>yamestyle.com</dc:creator>
  <cp:keywords>야메군</cp:keywords>
  <dc:description>본 문서는 공개 배포용으로 작성된 양식으로 저작권 없이 마음껏 사용하실 수 있습니다.</dc:description>
  <cp:lastModifiedBy>연준 김</cp:lastModifiedBy>
  <cp:revision>371</cp:revision>
  <cp:lastPrinted>2019-05-29T05:54:36Z</cp:lastPrinted>
  <dcterms:created xsi:type="dcterms:W3CDTF">2019-03-11T07:43:12Z</dcterms:created>
  <dcterms:modified xsi:type="dcterms:W3CDTF">2021-07-13T17:22:40Z</dcterms:modified>
</cp:coreProperties>
</file>